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6"/>
  </p:notesMasterIdLst>
  <p:sldIdLst>
    <p:sldId id="256" r:id="rId2"/>
    <p:sldId id="257" r:id="rId3"/>
    <p:sldId id="922" r:id="rId4"/>
    <p:sldId id="925" r:id="rId5"/>
    <p:sldId id="945" r:id="rId6"/>
    <p:sldId id="948" r:id="rId7"/>
    <p:sldId id="935" r:id="rId8"/>
    <p:sldId id="936" r:id="rId9"/>
    <p:sldId id="266" r:id="rId10"/>
    <p:sldId id="923" r:id="rId11"/>
    <p:sldId id="918" r:id="rId12"/>
    <p:sldId id="930" r:id="rId13"/>
    <p:sldId id="937" r:id="rId14"/>
    <p:sldId id="938" r:id="rId15"/>
    <p:sldId id="932" r:id="rId16"/>
    <p:sldId id="949" r:id="rId17"/>
    <p:sldId id="950" r:id="rId18"/>
    <p:sldId id="941" r:id="rId19"/>
    <p:sldId id="258" r:id="rId20"/>
    <p:sldId id="939" r:id="rId21"/>
    <p:sldId id="956" r:id="rId22"/>
    <p:sldId id="957" r:id="rId23"/>
    <p:sldId id="953" r:id="rId24"/>
    <p:sldId id="954" r:id="rId25"/>
    <p:sldId id="259" r:id="rId26"/>
    <p:sldId id="260" r:id="rId27"/>
    <p:sldId id="261" r:id="rId28"/>
    <p:sldId id="277" r:id="rId29"/>
    <p:sldId id="955" r:id="rId30"/>
    <p:sldId id="275" r:id="rId31"/>
    <p:sldId id="282" r:id="rId32"/>
    <p:sldId id="943" r:id="rId33"/>
    <p:sldId id="942" r:id="rId34"/>
    <p:sldId id="944" r:id="rId35"/>
  </p:sldIdLst>
  <p:sldSz cx="9144000" cy="5143500" type="screen16x9"/>
  <p:notesSz cx="6858000" cy="9144000"/>
  <p:embeddedFontLst>
    <p:embeddedFont>
      <p:font typeface="Montserrat" charset="0"/>
      <p:regular r:id="rId37"/>
      <p:bold r:id="rId38"/>
      <p:italic r:id="rId39"/>
      <p:boldItalic r:id="rId40"/>
    </p:embeddedFont>
    <p:embeddedFont>
      <p:font typeface="Open Sans" charset="0"/>
      <p:regular r:id="rId41"/>
      <p:bold r:id="rId42"/>
      <p:italic r:id="rId43"/>
      <p:boldItalic r:id="rId44"/>
    </p:embeddedFont>
    <p:embeddedFont>
      <p:font typeface="Roboto" charset="0"/>
      <p:regular r:id="rId45"/>
      <p:bold r:id="rId46"/>
      <p:italic r:id="rId47"/>
      <p:boldItalic r:id="rId48"/>
    </p:embeddedFont>
    <p:embeddedFont>
      <p:font typeface="Lato" charset="0"/>
      <p:regular r:id="rId49"/>
      <p:bold r:id="rId50"/>
      <p:italic r:id="rId51"/>
      <p:boldItalic r:id="rId52"/>
    </p:embeddedFont>
    <p:embeddedFont>
      <p:font typeface="Average" charset="0"/>
      <p:regular r:id="rId53"/>
    </p:embeddedFont>
    <p:embeddedFont>
      <p:font typeface="Calibri"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84" autoAdjust="0"/>
  </p:normalViewPr>
  <p:slideViewPr>
    <p:cSldViewPr snapToGrid="0">
      <p:cViewPr varScale="1">
        <p:scale>
          <a:sx n="84" d="100"/>
          <a:sy n="84" d="100"/>
        </p:scale>
        <p:origin x="-95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3DCECB-B690-4028-BA8E-A9762C3D9F42}"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vi-VN"/>
        </a:p>
      </dgm:t>
    </dgm:pt>
    <dgm:pt modelId="{ED7EF257-5E27-4012-BA92-FD8938BD4A0D}">
      <dgm:prSet phldrT="[Text]" custT="1"/>
      <dgm:spPr>
        <a:solidFill>
          <a:schemeClr val="accent6">
            <a:lumMod val="20000"/>
            <a:lumOff val="80000"/>
          </a:schemeClr>
        </a:solidFill>
      </dgm:spPr>
      <dgm:t>
        <a:bodyPr/>
        <a:lstStyle/>
        <a:p>
          <a:pPr>
            <a:buClr>
              <a:srgbClr val="000000"/>
            </a:buClr>
            <a:buSzTx/>
            <a:buFont typeface="Arial"/>
            <a:buNone/>
          </a:pP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QĐ </a:t>
          </a:r>
          <a:r>
            <a:rPr kumimoji="0" lang="vi-VN" sz="1300" b="0" i="0" u="none" strike="noStrike" cap="none" spc="0" normalizeH="0" baseline="0" noProof="0" dirty="0">
              <a:ln>
                <a:noFill/>
              </a:ln>
              <a:solidFill>
                <a:schemeClr val="tx1"/>
              </a:solidFill>
              <a:effectLst/>
              <a:uLnTx/>
              <a:uFillTx/>
              <a:latin typeface="+mn-lt"/>
              <a:ea typeface="Open Sans"/>
              <a:cs typeface="Open Sans"/>
              <a:sym typeface="Open Sans"/>
            </a:rPr>
            <a:t>Phong tỏa tạm thời đơn vị</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a:t>
          </a:r>
          <a:r>
            <a:rPr kumimoji="0" lang="vi-VN" sz="1300" b="0" i="0" u="none" strike="noStrike" cap="none" spc="0" normalizeH="0" baseline="0" noProof="0" dirty="0">
              <a:ln>
                <a:noFill/>
              </a:ln>
              <a:solidFill>
                <a:schemeClr val="tx1"/>
              </a:solidFill>
              <a:effectLst/>
              <a:uLnTx/>
              <a:uFillTx/>
              <a:latin typeface="+mn-lt"/>
              <a:ea typeface="Open Sans"/>
              <a:cs typeface="Open Sans"/>
              <a:sym typeface="Open Sans"/>
            </a:rPr>
            <a:t> khu vực làm việc của ca bệnh dương tính F0</a:t>
          </a:r>
          <a:endParaRPr lang="vi-VN" sz="1300" dirty="0">
            <a:solidFill>
              <a:schemeClr val="tx1"/>
            </a:solidFill>
            <a:latin typeface="+mn-lt"/>
          </a:endParaRPr>
        </a:p>
      </dgm:t>
    </dgm:pt>
    <dgm:pt modelId="{EDB45B9D-83CA-4702-B4CB-B9A47CDFB441}" type="parTrans" cxnId="{689D2B73-9A09-4441-A152-284E4A539DD2}">
      <dgm:prSet/>
      <dgm:spPr/>
      <dgm:t>
        <a:bodyPr/>
        <a:lstStyle/>
        <a:p>
          <a:endParaRPr lang="vi-VN"/>
        </a:p>
      </dgm:t>
    </dgm:pt>
    <dgm:pt modelId="{EC821234-0875-48F2-B6E0-769D31542CF3}" type="sibTrans" cxnId="{689D2B73-9A09-4441-A152-284E4A539DD2}">
      <dgm:prSet/>
      <dgm:spPr/>
      <dgm:t>
        <a:bodyPr/>
        <a:lstStyle/>
        <a:p>
          <a:endParaRPr lang="vi-VN"/>
        </a:p>
      </dgm:t>
    </dgm:pt>
    <dgm:pt modelId="{E8E039F3-73C1-43F9-A679-86CD542ACD80}">
      <dgm:prSet phldrT="[Text]" custT="1"/>
      <dgm:spPr>
        <a:solidFill>
          <a:schemeClr val="accent5">
            <a:lumMod val="60000"/>
            <a:lumOff val="40000"/>
          </a:schemeClr>
        </a:solidFill>
      </dgm:spPr>
      <dgm:t>
        <a:bodyPr/>
        <a:lstStyle/>
        <a:p>
          <a:pPr>
            <a:buClr>
              <a:srgbClr val="000000"/>
            </a:buClr>
            <a:buSzTx/>
            <a:buFont typeface="Arial"/>
            <a:buNone/>
          </a:pP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Cách</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ly</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vi-VN" sz="1300" b="0" i="0" u="none" strike="noStrike" cap="none" spc="0" normalizeH="0" baseline="0" noProof="0" dirty="0">
              <a:ln>
                <a:noFill/>
              </a:ln>
              <a:solidFill>
                <a:schemeClr val="tx1"/>
              </a:solidFill>
              <a:effectLst/>
              <a:uLnTx/>
              <a:uFillTx/>
              <a:latin typeface="+mn-lt"/>
              <a:ea typeface="Open Sans"/>
              <a:cs typeface="Open Sans"/>
              <a:sym typeface="Open Sans"/>
            </a:rPr>
            <a:t>F0</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tại</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chỗ</a:t>
          </a:r>
          <a:r>
            <a:rPr kumimoji="0" lang="vi-VN" sz="1300" b="0" i="0" u="none" strike="noStrike" cap="none" spc="0" normalizeH="0" baseline="0" noProof="0" dirty="0">
              <a:ln>
                <a:noFill/>
              </a:ln>
              <a:solidFill>
                <a:schemeClr val="tx1"/>
              </a:solidFill>
              <a:effectLst/>
              <a:uLnTx/>
              <a:uFillTx/>
              <a:latin typeface="+mn-lt"/>
              <a:ea typeface="Open Sans"/>
              <a:cs typeface="Open Sans"/>
              <a:sym typeface="Open Sans"/>
            </a:rPr>
            <a:t>, liên hệ với TTYT quận, huyện. Thực hiện các biện pháp phân luồng, di chuyển cách ly theo quy định. </a:t>
          </a:r>
          <a:endPar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endParaRPr>
        </a:p>
        <a:p>
          <a:pPr>
            <a:buClr>
              <a:srgbClr val="000000"/>
            </a:buClr>
            <a:buSzTx/>
            <a:buFont typeface="Arial"/>
            <a:buNone/>
          </a:pP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Thông</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báo</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cho</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toàn</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thể</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NLĐ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đang</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có</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mặt</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(5K+ Ở YÊN TẠI CHỖ)</a:t>
          </a:r>
          <a:endParaRPr lang="vi-VN" sz="1300" dirty="0">
            <a:solidFill>
              <a:schemeClr val="tx1"/>
            </a:solidFill>
            <a:latin typeface="+mn-lt"/>
          </a:endParaRPr>
        </a:p>
      </dgm:t>
    </dgm:pt>
    <dgm:pt modelId="{BC965FF5-6545-4226-8DF9-6302D24CFD78}" type="parTrans" cxnId="{F0943682-70ED-4D05-ADD5-AF4613F286D9}">
      <dgm:prSet/>
      <dgm:spPr/>
      <dgm:t>
        <a:bodyPr/>
        <a:lstStyle/>
        <a:p>
          <a:endParaRPr lang="vi-VN"/>
        </a:p>
      </dgm:t>
    </dgm:pt>
    <dgm:pt modelId="{FD5933FE-FEB4-48BC-8540-772D45987BA4}" type="sibTrans" cxnId="{F0943682-70ED-4D05-ADD5-AF4613F286D9}">
      <dgm:prSet/>
      <dgm:spPr/>
      <dgm:t>
        <a:bodyPr/>
        <a:lstStyle/>
        <a:p>
          <a:endParaRPr lang="vi-VN"/>
        </a:p>
      </dgm:t>
    </dgm:pt>
    <dgm:pt modelId="{091F2CE8-6E70-4031-93B1-B5F4AD97B223}">
      <dgm:prSet phldrT="[Text]" custT="1"/>
      <dgm:spPr>
        <a:solidFill>
          <a:srgbClr val="00B0F0"/>
        </a:solidFill>
      </dgm:spPr>
      <dgm:t>
        <a:bodyPr/>
        <a:lstStyle/>
        <a:p>
          <a:pPr>
            <a:buClr>
              <a:srgbClr val="000000"/>
            </a:buClr>
            <a:buSzTx/>
            <a:buFont typeface="Arial"/>
            <a:buNone/>
          </a:pPr>
          <a:r>
            <a:rPr kumimoji="0" lang="vi-VN" sz="1300" b="0" i="0" u="none" strike="noStrike" cap="none" spc="0" normalizeH="0" baseline="0" noProof="0" dirty="0">
              <a:ln>
                <a:noFill/>
              </a:ln>
              <a:solidFill>
                <a:schemeClr val="tx1"/>
              </a:solidFill>
              <a:effectLst/>
              <a:uLnTx/>
              <a:uFillTx/>
              <a:latin typeface="+mn-lt"/>
              <a:ea typeface="Open Sans"/>
              <a:cs typeface="Open Sans"/>
              <a:sym typeface="Open Sans"/>
            </a:rPr>
            <a:t>Đơn vị rà soát để khoanh vùng các khu vực có liên quan</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 KHỬ KHUẨN </a:t>
          </a:r>
          <a:endParaRPr lang="vi-VN" sz="1300" dirty="0">
            <a:solidFill>
              <a:schemeClr val="tx1"/>
            </a:solidFill>
            <a:latin typeface="+mn-lt"/>
          </a:endParaRPr>
        </a:p>
      </dgm:t>
    </dgm:pt>
    <dgm:pt modelId="{98AC1AA6-5C8D-49E4-8609-9D4EC013209E}" type="parTrans" cxnId="{E5171FD0-DFCA-4B71-8E5E-5FC3251D0415}">
      <dgm:prSet/>
      <dgm:spPr/>
      <dgm:t>
        <a:bodyPr/>
        <a:lstStyle/>
        <a:p>
          <a:endParaRPr lang="vi-VN"/>
        </a:p>
      </dgm:t>
    </dgm:pt>
    <dgm:pt modelId="{B07A6657-A209-4510-9CBD-F870DC8803F5}" type="sibTrans" cxnId="{E5171FD0-DFCA-4B71-8E5E-5FC3251D0415}">
      <dgm:prSet/>
      <dgm:spPr/>
      <dgm:t>
        <a:bodyPr/>
        <a:lstStyle/>
        <a:p>
          <a:endParaRPr lang="vi-VN"/>
        </a:p>
      </dgm:t>
    </dgm:pt>
    <dgm:pt modelId="{F450B629-A1D9-40BB-A990-FAF542ECE195}">
      <dgm:prSet phldrT="[Text]"/>
      <dgm:spPr>
        <a:solidFill>
          <a:schemeClr val="accent6">
            <a:lumMod val="75000"/>
          </a:schemeClr>
        </a:solidFill>
      </dgm:spPr>
      <dgm:t>
        <a:bodyPr/>
        <a:lstStyle/>
        <a:p>
          <a:pPr>
            <a:buClr>
              <a:srgbClr val="000000"/>
            </a:buClr>
            <a:buSzTx/>
            <a:buFont typeface="Arial"/>
            <a:buNone/>
          </a:pPr>
          <a:r>
            <a:rPr lang="en-US" dirty="0" err="1">
              <a:solidFill>
                <a:schemeClr val="tx1"/>
              </a:solidFill>
              <a:latin typeface="+mn-lt"/>
            </a:rPr>
            <a:t>Đánh</a:t>
          </a:r>
          <a:r>
            <a:rPr lang="en-US" dirty="0">
              <a:solidFill>
                <a:schemeClr val="tx1"/>
              </a:solidFill>
              <a:latin typeface="+mn-lt"/>
            </a:rPr>
            <a:t> </a:t>
          </a:r>
          <a:r>
            <a:rPr lang="en-US" dirty="0" err="1">
              <a:solidFill>
                <a:schemeClr val="tx1"/>
              </a:solidFill>
              <a:latin typeface="+mn-lt"/>
            </a:rPr>
            <a:t>giá</a:t>
          </a:r>
          <a:r>
            <a:rPr lang="en-US" dirty="0">
              <a:solidFill>
                <a:schemeClr val="tx1"/>
              </a:solidFill>
              <a:latin typeface="+mn-lt"/>
            </a:rPr>
            <a:t> </a:t>
          </a:r>
          <a:r>
            <a:rPr lang="en-US" dirty="0" err="1">
              <a:solidFill>
                <a:schemeClr val="tx1"/>
              </a:solidFill>
              <a:latin typeface="+mn-lt"/>
            </a:rPr>
            <a:t>mối</a:t>
          </a:r>
          <a:r>
            <a:rPr lang="en-US" dirty="0">
              <a:solidFill>
                <a:schemeClr val="tx1"/>
              </a:solidFill>
              <a:latin typeface="+mn-lt"/>
            </a:rPr>
            <a:t> </a:t>
          </a:r>
          <a:r>
            <a:rPr lang="en-US" dirty="0" err="1">
              <a:solidFill>
                <a:schemeClr val="tx1"/>
              </a:solidFill>
              <a:latin typeface="+mn-lt"/>
            </a:rPr>
            <a:t>liên</a:t>
          </a:r>
          <a:r>
            <a:rPr lang="en-US" dirty="0">
              <a:solidFill>
                <a:schemeClr val="tx1"/>
              </a:solidFill>
              <a:latin typeface="+mn-lt"/>
            </a:rPr>
            <a:t> </a:t>
          </a:r>
          <a:r>
            <a:rPr lang="en-US" dirty="0" err="1">
              <a:solidFill>
                <a:schemeClr val="tx1"/>
              </a:solidFill>
              <a:latin typeface="+mn-lt"/>
            </a:rPr>
            <a:t>quan</a:t>
          </a:r>
          <a:r>
            <a:rPr lang="en-US" dirty="0">
              <a:solidFill>
                <a:schemeClr val="tx1"/>
              </a:solidFill>
              <a:latin typeface="+mn-lt"/>
            </a:rPr>
            <a:t> </a:t>
          </a:r>
          <a:r>
            <a:rPr lang="en-US" dirty="0" err="1">
              <a:solidFill>
                <a:schemeClr val="tx1"/>
              </a:solidFill>
              <a:latin typeface="+mn-lt"/>
            </a:rPr>
            <a:t>dịch</a:t>
          </a:r>
          <a:r>
            <a:rPr lang="en-US" dirty="0">
              <a:solidFill>
                <a:schemeClr val="tx1"/>
              </a:solidFill>
              <a:latin typeface="+mn-lt"/>
            </a:rPr>
            <a:t> </a:t>
          </a:r>
          <a:r>
            <a:rPr lang="en-US" dirty="0" err="1">
              <a:solidFill>
                <a:schemeClr val="tx1"/>
              </a:solidFill>
              <a:latin typeface="+mn-lt"/>
            </a:rPr>
            <a:t>tễ</a:t>
          </a:r>
          <a:r>
            <a:rPr lang="en-US" dirty="0">
              <a:solidFill>
                <a:schemeClr val="tx1"/>
              </a:solidFill>
              <a:latin typeface="+mn-lt"/>
            </a:rPr>
            <a:t> </a:t>
          </a:r>
          <a:r>
            <a:rPr lang="en-US" dirty="0" err="1">
              <a:solidFill>
                <a:schemeClr val="tx1"/>
              </a:solidFill>
              <a:latin typeface="+mn-lt"/>
            </a:rPr>
            <a:t>của</a:t>
          </a:r>
          <a:r>
            <a:rPr lang="en-US" dirty="0">
              <a:solidFill>
                <a:schemeClr val="tx1"/>
              </a:solidFill>
              <a:latin typeface="+mn-lt"/>
            </a:rPr>
            <a:t> </a:t>
          </a:r>
          <a:r>
            <a:rPr lang="en-US" dirty="0" err="1">
              <a:solidFill>
                <a:schemeClr val="tx1"/>
              </a:solidFill>
              <a:latin typeface="+mn-lt"/>
            </a:rPr>
            <a:t>các</a:t>
          </a:r>
          <a:r>
            <a:rPr lang="en-US" dirty="0">
              <a:solidFill>
                <a:schemeClr val="tx1"/>
              </a:solidFill>
              <a:latin typeface="+mn-lt"/>
            </a:rPr>
            <a:t> </a:t>
          </a:r>
          <a:r>
            <a:rPr lang="en-US" dirty="0" err="1">
              <a:solidFill>
                <a:schemeClr val="tx1"/>
              </a:solidFill>
              <a:latin typeface="+mn-lt"/>
            </a:rPr>
            <a:t>dây</a:t>
          </a:r>
          <a:r>
            <a:rPr lang="en-US" dirty="0">
              <a:solidFill>
                <a:schemeClr val="tx1"/>
              </a:solidFill>
              <a:latin typeface="+mn-lt"/>
            </a:rPr>
            <a:t> </a:t>
          </a:r>
          <a:r>
            <a:rPr lang="en-US" dirty="0" err="1">
              <a:solidFill>
                <a:schemeClr val="tx1"/>
              </a:solidFill>
              <a:latin typeface="+mn-lt"/>
            </a:rPr>
            <a:t>chuyền</a:t>
          </a:r>
          <a:r>
            <a:rPr lang="en-US" dirty="0">
              <a:solidFill>
                <a:schemeClr val="tx1"/>
              </a:solidFill>
              <a:latin typeface="+mn-lt"/>
            </a:rPr>
            <a:t> </a:t>
          </a:r>
          <a:r>
            <a:rPr lang="en-US" dirty="0" err="1">
              <a:solidFill>
                <a:schemeClr val="tx1"/>
              </a:solidFill>
              <a:latin typeface="+mn-lt"/>
            </a:rPr>
            <a:t>sản</a:t>
          </a:r>
          <a:r>
            <a:rPr lang="en-US" dirty="0">
              <a:solidFill>
                <a:schemeClr val="tx1"/>
              </a:solidFill>
              <a:latin typeface="+mn-lt"/>
            </a:rPr>
            <a:t> </a:t>
          </a:r>
          <a:r>
            <a:rPr lang="en-US" dirty="0" err="1">
              <a:solidFill>
                <a:schemeClr val="tx1"/>
              </a:solidFill>
              <a:latin typeface="+mn-lt"/>
            </a:rPr>
            <a:t>xuất</a:t>
          </a:r>
          <a:r>
            <a:rPr lang="en-US" dirty="0">
              <a:solidFill>
                <a:schemeClr val="tx1"/>
              </a:solidFill>
              <a:latin typeface="+mn-lt"/>
            </a:rPr>
            <a:t> </a:t>
          </a:r>
          <a:r>
            <a:rPr lang="en-US" dirty="0" err="1">
              <a:solidFill>
                <a:schemeClr val="tx1"/>
              </a:solidFill>
              <a:latin typeface="+mn-lt"/>
            </a:rPr>
            <a:t>với</a:t>
          </a:r>
          <a:r>
            <a:rPr lang="en-US" dirty="0">
              <a:solidFill>
                <a:schemeClr val="tx1"/>
              </a:solidFill>
              <a:latin typeface="+mn-lt"/>
            </a:rPr>
            <a:t> </a:t>
          </a:r>
          <a:r>
            <a:rPr lang="en-US" dirty="0" err="1">
              <a:solidFill>
                <a:schemeClr val="tx1"/>
              </a:solidFill>
              <a:latin typeface="+mn-lt"/>
            </a:rPr>
            <a:t>khu</a:t>
          </a:r>
          <a:r>
            <a:rPr lang="en-US" dirty="0">
              <a:solidFill>
                <a:schemeClr val="tx1"/>
              </a:solidFill>
              <a:latin typeface="+mn-lt"/>
            </a:rPr>
            <a:t> </a:t>
          </a:r>
          <a:r>
            <a:rPr lang="en-US" dirty="0" err="1">
              <a:solidFill>
                <a:schemeClr val="tx1"/>
              </a:solidFill>
              <a:latin typeface="+mn-lt"/>
            </a:rPr>
            <a:t>vực</a:t>
          </a:r>
          <a:r>
            <a:rPr lang="en-US" dirty="0">
              <a:solidFill>
                <a:schemeClr val="tx1"/>
              </a:solidFill>
              <a:latin typeface="+mn-lt"/>
            </a:rPr>
            <a:t> </a:t>
          </a:r>
          <a:r>
            <a:rPr lang="en-US" dirty="0" err="1">
              <a:solidFill>
                <a:schemeClr val="tx1"/>
              </a:solidFill>
              <a:latin typeface="+mn-lt"/>
            </a:rPr>
            <a:t>có</a:t>
          </a:r>
          <a:r>
            <a:rPr lang="en-US" dirty="0">
              <a:solidFill>
                <a:schemeClr val="tx1"/>
              </a:solidFill>
              <a:latin typeface="+mn-lt"/>
            </a:rPr>
            <a:t> F0</a:t>
          </a:r>
          <a:endParaRPr lang="vi-VN" dirty="0">
            <a:solidFill>
              <a:schemeClr val="tx1"/>
            </a:solidFill>
            <a:latin typeface="+mn-lt"/>
          </a:endParaRPr>
        </a:p>
      </dgm:t>
    </dgm:pt>
    <dgm:pt modelId="{2276103D-F48E-4681-961C-3C61A76A586E}" type="parTrans" cxnId="{945CBB63-D12E-458D-A957-CAB4F87AC901}">
      <dgm:prSet/>
      <dgm:spPr/>
      <dgm:t>
        <a:bodyPr/>
        <a:lstStyle/>
        <a:p>
          <a:endParaRPr lang="vi-VN"/>
        </a:p>
      </dgm:t>
    </dgm:pt>
    <dgm:pt modelId="{4E337308-0838-4486-9459-18B2192DFABB}" type="sibTrans" cxnId="{945CBB63-D12E-458D-A957-CAB4F87AC901}">
      <dgm:prSet/>
      <dgm:spPr/>
      <dgm:t>
        <a:bodyPr/>
        <a:lstStyle/>
        <a:p>
          <a:endParaRPr lang="vi-VN"/>
        </a:p>
      </dgm:t>
    </dgm:pt>
    <dgm:pt modelId="{77F4D841-F701-4CD5-B89F-3001E7200051}">
      <dgm:prSet/>
      <dgm:spPr>
        <a:solidFill>
          <a:schemeClr val="accent6">
            <a:lumMod val="60000"/>
            <a:lumOff val="40000"/>
          </a:schemeClr>
        </a:solidFill>
      </dgm:spPr>
      <dgm:t>
        <a:bodyPr/>
        <a:lstStyle/>
        <a:p>
          <a:pPr>
            <a:buClr>
              <a:srgbClr val="000000"/>
            </a:buClr>
            <a:buSzTx/>
            <a:buFont typeface="Arial"/>
            <a:buNone/>
          </a:pPr>
          <a:r>
            <a:rPr lang="en-US" dirty="0" err="1">
              <a:solidFill>
                <a:schemeClr val="tx1"/>
              </a:solidFill>
              <a:latin typeface="+mn-lt"/>
            </a:rPr>
            <a:t>Phối</a:t>
          </a:r>
          <a:r>
            <a:rPr lang="en-US" dirty="0">
              <a:solidFill>
                <a:schemeClr val="tx1"/>
              </a:solidFill>
              <a:latin typeface="+mn-lt"/>
            </a:rPr>
            <a:t> </a:t>
          </a:r>
          <a:r>
            <a:rPr lang="en-US" dirty="0" err="1">
              <a:solidFill>
                <a:schemeClr val="tx1"/>
              </a:solidFill>
              <a:latin typeface="+mn-lt"/>
            </a:rPr>
            <a:t>hợp</a:t>
          </a:r>
          <a:r>
            <a:rPr lang="en-US" dirty="0">
              <a:solidFill>
                <a:schemeClr val="tx1"/>
              </a:solidFill>
              <a:latin typeface="+mn-lt"/>
            </a:rPr>
            <a:t> CDC </a:t>
          </a:r>
          <a:r>
            <a:rPr lang="en-US" dirty="0" err="1">
              <a:solidFill>
                <a:schemeClr val="tx1"/>
              </a:solidFill>
              <a:latin typeface="+mn-lt"/>
            </a:rPr>
            <a:t>lấy</a:t>
          </a:r>
          <a:r>
            <a:rPr lang="en-US" dirty="0">
              <a:solidFill>
                <a:schemeClr val="tx1"/>
              </a:solidFill>
              <a:latin typeface="+mn-lt"/>
            </a:rPr>
            <a:t> </a:t>
          </a:r>
          <a:r>
            <a:rPr lang="en-US" dirty="0" err="1">
              <a:solidFill>
                <a:schemeClr val="tx1"/>
              </a:solidFill>
              <a:latin typeface="+mn-lt"/>
            </a:rPr>
            <a:t>mẫu</a:t>
          </a:r>
          <a:r>
            <a:rPr lang="en-US" dirty="0">
              <a:solidFill>
                <a:schemeClr val="tx1"/>
              </a:solidFill>
              <a:latin typeface="+mn-lt"/>
            </a:rPr>
            <a:t> </a:t>
          </a:r>
          <a:r>
            <a:rPr lang="en-US" dirty="0" err="1">
              <a:solidFill>
                <a:schemeClr val="tx1"/>
              </a:solidFill>
              <a:latin typeface="+mn-lt"/>
            </a:rPr>
            <a:t>xét</a:t>
          </a:r>
          <a:r>
            <a:rPr lang="en-US" dirty="0">
              <a:solidFill>
                <a:schemeClr val="tx1"/>
              </a:solidFill>
              <a:latin typeface="+mn-lt"/>
            </a:rPr>
            <a:t> </a:t>
          </a:r>
          <a:r>
            <a:rPr lang="en-US" dirty="0" err="1">
              <a:solidFill>
                <a:schemeClr val="tx1"/>
              </a:solidFill>
              <a:latin typeface="+mn-lt"/>
            </a:rPr>
            <a:t>nghiệm</a:t>
          </a:r>
          <a:r>
            <a:rPr lang="en-US" dirty="0">
              <a:solidFill>
                <a:schemeClr val="tx1"/>
              </a:solidFill>
              <a:latin typeface="+mn-lt"/>
            </a:rPr>
            <a:t> </a:t>
          </a:r>
          <a:r>
            <a:rPr lang="en-US" dirty="0" err="1">
              <a:solidFill>
                <a:schemeClr val="tx1"/>
              </a:solidFill>
              <a:latin typeface="+mn-lt"/>
            </a:rPr>
            <a:t>cho</a:t>
          </a:r>
          <a:r>
            <a:rPr lang="en-US" dirty="0">
              <a:solidFill>
                <a:schemeClr val="tx1"/>
              </a:solidFill>
              <a:latin typeface="+mn-lt"/>
            </a:rPr>
            <a:t> NLĐ </a:t>
          </a:r>
          <a:r>
            <a:rPr lang="en-US" dirty="0" err="1">
              <a:solidFill>
                <a:schemeClr val="tx1"/>
              </a:solidFill>
              <a:latin typeface="+mn-lt"/>
            </a:rPr>
            <a:t>theo</a:t>
          </a:r>
          <a:r>
            <a:rPr lang="en-US" dirty="0">
              <a:solidFill>
                <a:schemeClr val="tx1"/>
              </a:solidFill>
              <a:latin typeface="+mn-lt"/>
            </a:rPr>
            <a:t> </a:t>
          </a:r>
          <a:r>
            <a:rPr lang="en-US" dirty="0" err="1">
              <a:solidFill>
                <a:schemeClr val="tx1"/>
              </a:solidFill>
              <a:latin typeface="+mn-lt"/>
            </a:rPr>
            <a:t>nguy</a:t>
          </a:r>
          <a:r>
            <a:rPr lang="en-US" dirty="0">
              <a:solidFill>
                <a:schemeClr val="tx1"/>
              </a:solidFill>
              <a:latin typeface="+mn-lt"/>
            </a:rPr>
            <a:t> </a:t>
          </a:r>
          <a:r>
            <a:rPr lang="en-US" dirty="0" err="1">
              <a:solidFill>
                <a:schemeClr val="tx1"/>
              </a:solidFill>
              <a:latin typeface="+mn-lt"/>
            </a:rPr>
            <a:t>cơ</a:t>
          </a:r>
          <a:endParaRPr lang="vi-VN" dirty="0">
            <a:solidFill>
              <a:schemeClr val="tx1"/>
            </a:solidFill>
            <a:latin typeface="+mn-lt"/>
          </a:endParaRPr>
        </a:p>
      </dgm:t>
    </dgm:pt>
    <dgm:pt modelId="{F740391F-A6F2-4967-AC23-64D7A29CE0F7}" type="parTrans" cxnId="{5FBB4BE9-F59C-49C2-9DFB-F5D284D332EA}">
      <dgm:prSet/>
      <dgm:spPr/>
      <dgm:t>
        <a:bodyPr/>
        <a:lstStyle/>
        <a:p>
          <a:endParaRPr lang="vi-VN"/>
        </a:p>
      </dgm:t>
    </dgm:pt>
    <dgm:pt modelId="{EFE119A9-83BC-4DA9-A55B-0E3B0DDEBA67}" type="sibTrans" cxnId="{5FBB4BE9-F59C-49C2-9DFB-F5D284D332EA}">
      <dgm:prSet/>
      <dgm:spPr/>
      <dgm:t>
        <a:bodyPr/>
        <a:lstStyle/>
        <a:p>
          <a:endParaRPr lang="vi-VN"/>
        </a:p>
      </dgm:t>
    </dgm:pt>
    <dgm:pt modelId="{FFF70601-A6AE-4FF4-BCD1-59CEACAA5745}">
      <dgm:prSet phldrT="[Text]" custT="1"/>
      <dgm:spPr>
        <a:solidFill>
          <a:srgbClr val="92D050"/>
        </a:solidFill>
      </dgm:spPr>
      <dgm:t>
        <a:bodyPr/>
        <a:lstStyle/>
        <a:p>
          <a:pPr>
            <a:buClr>
              <a:srgbClr val="000000"/>
            </a:buClr>
            <a:buSzTx/>
            <a:buFont typeface="Arial"/>
            <a:buNone/>
          </a:pPr>
          <a:r>
            <a:rPr lang="vi-VN" sz="1300" dirty="0">
              <a:solidFill>
                <a:schemeClr val="tx1"/>
              </a:solidFill>
              <a:latin typeface="+mn-lt"/>
              <a:ea typeface="Open Sans"/>
              <a:cs typeface="Open Sans"/>
              <a:sym typeface="Open Sans"/>
            </a:rPr>
            <a:t>Đơn vị phối hợp</a:t>
          </a:r>
          <a:r>
            <a:rPr lang="en-US" sz="1300" dirty="0">
              <a:solidFill>
                <a:schemeClr val="tx1"/>
              </a:solidFill>
              <a:latin typeface="+mn-lt"/>
              <a:ea typeface="Open Sans"/>
              <a:cs typeface="Open Sans"/>
              <a:sym typeface="Open Sans"/>
            </a:rPr>
            <a:t> </a:t>
          </a:r>
          <a:r>
            <a:rPr lang="en-US" sz="1300" dirty="0" err="1">
              <a:solidFill>
                <a:schemeClr val="tx1"/>
              </a:solidFill>
              <a:latin typeface="+mn-lt"/>
              <a:ea typeface="Open Sans"/>
              <a:cs typeface="Open Sans"/>
              <a:sym typeface="Open Sans"/>
            </a:rPr>
            <a:t>với</a:t>
          </a:r>
          <a:r>
            <a:rPr lang="vi-VN" sz="1300" dirty="0">
              <a:solidFill>
                <a:schemeClr val="tx1"/>
              </a:solidFill>
              <a:latin typeface="+mn-lt"/>
              <a:ea typeface="Open Sans"/>
              <a:cs typeface="Open Sans"/>
              <a:sym typeface="Open Sans"/>
            </a:rPr>
            <a:t> cơ quan y tế truy vết F1, F2 thần tốc – triệt để thông qua quản lý ca làm việc, camera</a:t>
          </a:r>
          <a:r>
            <a:rPr lang="en-US" sz="1300" dirty="0">
              <a:solidFill>
                <a:schemeClr val="tx1"/>
              </a:solidFill>
              <a:latin typeface="+mn-lt"/>
              <a:ea typeface="Open Sans"/>
              <a:cs typeface="Open Sans"/>
              <a:sym typeface="Open Sans"/>
            </a:rPr>
            <a:t>….</a:t>
          </a:r>
          <a:endParaRPr kumimoji="0" lang="vi-VN" sz="1300" b="0" i="0" u="none" strike="noStrike" cap="none" spc="0" normalizeH="0" baseline="0" noProof="0" dirty="0">
            <a:ln>
              <a:noFill/>
            </a:ln>
            <a:solidFill>
              <a:schemeClr val="tx1"/>
            </a:solidFill>
            <a:effectLst/>
            <a:uLnTx/>
            <a:uFillTx/>
            <a:latin typeface="+mn-lt"/>
            <a:ea typeface="Open Sans"/>
            <a:cs typeface="Open Sans"/>
            <a:sym typeface="Open Sans"/>
          </a:endParaRPr>
        </a:p>
        <a:p>
          <a:pPr>
            <a:buClr>
              <a:srgbClr val="000000"/>
            </a:buClr>
            <a:buSzTx/>
            <a:buFont typeface="Arial"/>
            <a:buNone/>
          </a:pPr>
          <a:endParaRPr lang="vi-VN" sz="1300" dirty="0">
            <a:solidFill>
              <a:schemeClr val="tx1"/>
            </a:solidFill>
            <a:latin typeface="+mn-lt"/>
          </a:endParaRPr>
        </a:p>
      </dgm:t>
    </dgm:pt>
    <dgm:pt modelId="{1ED729EA-098E-4B32-AE70-0B18F4BC3F51}" type="parTrans" cxnId="{8668651F-A6ED-49A2-A06B-56B297E9679A}">
      <dgm:prSet/>
      <dgm:spPr/>
      <dgm:t>
        <a:bodyPr/>
        <a:lstStyle/>
        <a:p>
          <a:endParaRPr lang="vi-VN"/>
        </a:p>
      </dgm:t>
    </dgm:pt>
    <dgm:pt modelId="{5A9DD3F4-0B5C-4137-8C31-6FD35A2F0828}" type="sibTrans" cxnId="{8668651F-A6ED-49A2-A06B-56B297E9679A}">
      <dgm:prSet/>
      <dgm:spPr/>
      <dgm:t>
        <a:bodyPr/>
        <a:lstStyle/>
        <a:p>
          <a:endParaRPr lang="vi-VN"/>
        </a:p>
      </dgm:t>
    </dgm:pt>
    <dgm:pt modelId="{BB0FE0CC-EB1A-4FA0-B274-54D64253A335}">
      <dgm:prSet/>
      <dgm:spPr>
        <a:solidFill>
          <a:srgbClr val="FFC000"/>
        </a:solidFill>
      </dgm:spPr>
      <dgm:t>
        <a:bodyPr/>
        <a:lstStyle/>
        <a:p>
          <a:r>
            <a:rPr kumimoji="0" lang="vi-VN" b="0" i="0" u="none" strike="noStrike" cap="none" spc="0" normalizeH="0" baseline="0" noProof="0" dirty="0">
              <a:ln>
                <a:noFill/>
              </a:ln>
              <a:solidFill>
                <a:schemeClr val="tx1"/>
              </a:solidFill>
              <a:effectLst/>
              <a:uLnTx/>
              <a:uFillTx/>
              <a:latin typeface="+mn-lt"/>
              <a:ea typeface="Open Sans"/>
              <a:cs typeface="Open Sans"/>
              <a:sym typeface="Open Sans"/>
            </a:rPr>
            <a:t>Lập danh sách</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NLĐ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là</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F1,F2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các</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TH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không</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có</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mặt</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tại</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thời</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điểm</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phong</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toả</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a:ln>
                <a:noFill/>
              </a:ln>
              <a:solidFill>
                <a:schemeClr val="tx1"/>
              </a:solidFill>
              <a:effectLst/>
              <a:uLnTx/>
              <a:uFillTx/>
              <a:latin typeface="+mn-lt"/>
              <a:ea typeface="Open Sans"/>
              <a:cs typeface="Open Sans"/>
              <a:sym typeface="Wingdings" panose="05000000000000000000" pitchFamily="2" charset="2"/>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gửi</a:t>
          </a:r>
          <a:r>
            <a:rPr kumimoji="0" lang="en-US" b="0" i="0" u="none" strike="noStrike" cap="none" spc="0" normalizeH="0" baseline="0" noProof="0" dirty="0">
              <a:ln>
                <a:noFill/>
              </a:ln>
              <a:solidFill>
                <a:schemeClr val="tx1"/>
              </a:solidFill>
              <a:effectLst/>
              <a:uLnTx/>
              <a:uFillTx/>
              <a:latin typeface="+mn-lt"/>
              <a:ea typeface="Open Sans"/>
              <a:cs typeface="Open Sans"/>
              <a:sym typeface="Wingdings" panose="05000000000000000000" pitchFamily="2" charset="2"/>
            </a:rPr>
            <a:t> DS </a:t>
          </a:r>
          <a:r>
            <a:rPr kumimoji="0" lang="en-US" b="0" i="0" u="none" strike="noStrike"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cho</a:t>
          </a:r>
          <a:r>
            <a:rPr kumimoji="0" lang="en-US" b="0" i="0" u="none" strike="noStrike" cap="none" spc="0" normalizeH="0" baseline="0" noProof="0" dirty="0">
              <a:ln>
                <a:noFill/>
              </a:ln>
              <a:solidFill>
                <a:schemeClr val="tx1"/>
              </a:solidFill>
              <a:effectLst/>
              <a:uLnTx/>
              <a:uFillTx/>
              <a:latin typeface="+mn-lt"/>
              <a:ea typeface="Open Sans"/>
              <a:cs typeface="Open Sans"/>
              <a:sym typeface="Wingdings" panose="05000000000000000000" pitchFamily="2" charset="2"/>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cơ</a:t>
          </a:r>
          <a:r>
            <a:rPr kumimoji="0" lang="en-US" b="0" i="0" u="none" strike="noStrike" cap="none" spc="0" normalizeH="0" baseline="0" noProof="0" dirty="0">
              <a:ln>
                <a:noFill/>
              </a:ln>
              <a:solidFill>
                <a:schemeClr val="tx1"/>
              </a:solidFill>
              <a:effectLst/>
              <a:uLnTx/>
              <a:uFillTx/>
              <a:latin typeface="+mn-lt"/>
              <a:ea typeface="Open Sans"/>
              <a:cs typeface="Open Sans"/>
              <a:sym typeface="Wingdings" panose="05000000000000000000" pitchFamily="2" charset="2"/>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quan</a:t>
          </a:r>
          <a:r>
            <a:rPr kumimoji="0" lang="en-US" b="0" i="0" u="none" strike="noStrike" cap="none" spc="0" normalizeH="0" baseline="0" noProof="0" dirty="0">
              <a:ln>
                <a:noFill/>
              </a:ln>
              <a:solidFill>
                <a:schemeClr val="tx1"/>
              </a:solidFill>
              <a:effectLst/>
              <a:uLnTx/>
              <a:uFillTx/>
              <a:latin typeface="+mn-lt"/>
              <a:ea typeface="Open Sans"/>
              <a:cs typeface="Open Sans"/>
              <a:sym typeface="Wingdings" panose="05000000000000000000" pitchFamily="2" charset="2"/>
            </a:rPr>
            <a:t> Y </a:t>
          </a:r>
          <a:r>
            <a:rPr kumimoji="0" lang="en-US" b="0" i="0" u="none" strike="noStrike"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tế</a:t>
          </a:r>
          <a:endParaRPr lang="vi-VN" dirty="0">
            <a:solidFill>
              <a:schemeClr val="tx1"/>
            </a:solidFill>
            <a:latin typeface="+mn-lt"/>
          </a:endParaRPr>
        </a:p>
      </dgm:t>
    </dgm:pt>
    <dgm:pt modelId="{436BB7EF-7FA7-4EE6-B416-C5AF56C40B37}" type="parTrans" cxnId="{39E05F49-D2CF-4C5D-95D2-17092C9825DA}">
      <dgm:prSet/>
      <dgm:spPr/>
      <dgm:t>
        <a:bodyPr/>
        <a:lstStyle/>
        <a:p>
          <a:endParaRPr lang="en-US"/>
        </a:p>
      </dgm:t>
    </dgm:pt>
    <dgm:pt modelId="{109027AB-265F-4F1C-A8F2-AE0CE86149CC}" type="sibTrans" cxnId="{39E05F49-D2CF-4C5D-95D2-17092C9825DA}">
      <dgm:prSet/>
      <dgm:spPr/>
      <dgm:t>
        <a:bodyPr/>
        <a:lstStyle/>
        <a:p>
          <a:endParaRPr lang="en-US"/>
        </a:p>
      </dgm:t>
    </dgm:pt>
    <dgm:pt modelId="{439D2041-4219-4CFB-82F1-837DBF17AD6B}" type="pres">
      <dgm:prSet presAssocID="{313DCECB-B690-4028-BA8E-A9762C3D9F42}" presName="diagram" presStyleCnt="0">
        <dgm:presLayoutVars>
          <dgm:dir/>
          <dgm:resizeHandles val="exact"/>
        </dgm:presLayoutVars>
      </dgm:prSet>
      <dgm:spPr/>
      <dgm:t>
        <a:bodyPr/>
        <a:lstStyle/>
        <a:p>
          <a:endParaRPr lang="en-US"/>
        </a:p>
      </dgm:t>
    </dgm:pt>
    <dgm:pt modelId="{9CD0A852-8D47-4F3C-81E1-8D1E42CEFDE4}" type="pres">
      <dgm:prSet presAssocID="{ED7EF257-5E27-4012-BA92-FD8938BD4A0D}" presName="node" presStyleLbl="node1" presStyleIdx="0" presStyleCnt="7" custScaleX="68584">
        <dgm:presLayoutVars>
          <dgm:bulletEnabled val="1"/>
        </dgm:presLayoutVars>
      </dgm:prSet>
      <dgm:spPr/>
      <dgm:t>
        <a:bodyPr/>
        <a:lstStyle/>
        <a:p>
          <a:endParaRPr lang="en-US"/>
        </a:p>
      </dgm:t>
    </dgm:pt>
    <dgm:pt modelId="{BA8265BC-B041-443E-8BF0-6D95132E0ACB}" type="pres">
      <dgm:prSet presAssocID="{EC821234-0875-48F2-B6E0-769D31542CF3}" presName="sibTrans" presStyleLbl="sibTrans2D1" presStyleIdx="0" presStyleCnt="6"/>
      <dgm:spPr/>
      <dgm:t>
        <a:bodyPr/>
        <a:lstStyle/>
        <a:p>
          <a:endParaRPr lang="en-US"/>
        </a:p>
      </dgm:t>
    </dgm:pt>
    <dgm:pt modelId="{C201634F-FE44-4F71-AD78-46EE7316FD04}" type="pres">
      <dgm:prSet presAssocID="{EC821234-0875-48F2-B6E0-769D31542CF3}" presName="connectorText" presStyleLbl="sibTrans2D1" presStyleIdx="0" presStyleCnt="6"/>
      <dgm:spPr/>
      <dgm:t>
        <a:bodyPr/>
        <a:lstStyle/>
        <a:p>
          <a:endParaRPr lang="en-US"/>
        </a:p>
      </dgm:t>
    </dgm:pt>
    <dgm:pt modelId="{A37C044E-28C6-463B-97B6-42E4F55F4CDE}" type="pres">
      <dgm:prSet presAssocID="{E8E039F3-73C1-43F9-A679-86CD542ACD80}" presName="node" presStyleLbl="node1" presStyleIdx="1" presStyleCnt="7" custScaleX="162835" custLinFactNeighborX="257" custLinFactNeighborY="-3893">
        <dgm:presLayoutVars>
          <dgm:bulletEnabled val="1"/>
        </dgm:presLayoutVars>
      </dgm:prSet>
      <dgm:spPr/>
      <dgm:t>
        <a:bodyPr/>
        <a:lstStyle/>
        <a:p>
          <a:endParaRPr lang="en-US"/>
        </a:p>
      </dgm:t>
    </dgm:pt>
    <dgm:pt modelId="{AF4AD88B-1C21-41A1-9F1E-58388030301E}" type="pres">
      <dgm:prSet presAssocID="{FD5933FE-FEB4-48BC-8540-772D45987BA4}" presName="sibTrans" presStyleLbl="sibTrans2D1" presStyleIdx="1" presStyleCnt="6"/>
      <dgm:spPr/>
      <dgm:t>
        <a:bodyPr/>
        <a:lstStyle/>
        <a:p>
          <a:endParaRPr lang="en-US"/>
        </a:p>
      </dgm:t>
    </dgm:pt>
    <dgm:pt modelId="{01DA6293-2A22-4388-AE5F-F4B7D7F7C2A4}" type="pres">
      <dgm:prSet presAssocID="{FD5933FE-FEB4-48BC-8540-772D45987BA4}" presName="connectorText" presStyleLbl="sibTrans2D1" presStyleIdx="1" presStyleCnt="6"/>
      <dgm:spPr/>
      <dgm:t>
        <a:bodyPr/>
        <a:lstStyle/>
        <a:p>
          <a:endParaRPr lang="en-US"/>
        </a:p>
      </dgm:t>
    </dgm:pt>
    <dgm:pt modelId="{43430D6B-A201-42D6-BCB9-A94224170597}" type="pres">
      <dgm:prSet presAssocID="{091F2CE8-6E70-4031-93B1-B5F4AD97B223}" presName="node" presStyleLbl="node1" presStyleIdx="2" presStyleCnt="7" custScaleX="55165" custScaleY="142609" custLinFactNeighborX="1846" custLinFactNeighborY="996">
        <dgm:presLayoutVars>
          <dgm:bulletEnabled val="1"/>
        </dgm:presLayoutVars>
      </dgm:prSet>
      <dgm:spPr/>
      <dgm:t>
        <a:bodyPr/>
        <a:lstStyle/>
        <a:p>
          <a:endParaRPr lang="en-US"/>
        </a:p>
      </dgm:t>
    </dgm:pt>
    <dgm:pt modelId="{ADE0EEB7-2F49-489B-8123-EEE71CFB2473}" type="pres">
      <dgm:prSet presAssocID="{B07A6657-A209-4510-9CBD-F870DC8803F5}" presName="sibTrans" presStyleLbl="sibTrans2D1" presStyleIdx="2" presStyleCnt="6"/>
      <dgm:spPr/>
      <dgm:t>
        <a:bodyPr/>
        <a:lstStyle/>
        <a:p>
          <a:endParaRPr lang="en-US"/>
        </a:p>
      </dgm:t>
    </dgm:pt>
    <dgm:pt modelId="{19E99CA2-4F19-45C1-8CCD-3D2AFD3C0B63}" type="pres">
      <dgm:prSet presAssocID="{B07A6657-A209-4510-9CBD-F870DC8803F5}" presName="connectorText" presStyleLbl="sibTrans2D1" presStyleIdx="2" presStyleCnt="6"/>
      <dgm:spPr/>
      <dgm:t>
        <a:bodyPr/>
        <a:lstStyle/>
        <a:p>
          <a:endParaRPr lang="en-US"/>
        </a:p>
      </dgm:t>
    </dgm:pt>
    <dgm:pt modelId="{E2134703-5FF7-46D1-8ED0-9D0BB1F1A71A}" type="pres">
      <dgm:prSet presAssocID="{FFF70601-A6AE-4FF4-BCD1-59CEACAA5745}" presName="node" presStyleLbl="node1" presStyleIdx="3" presStyleCnt="7" custScaleY="163750" custLinFactNeighborX="-878" custLinFactNeighborY="4208">
        <dgm:presLayoutVars>
          <dgm:bulletEnabled val="1"/>
        </dgm:presLayoutVars>
      </dgm:prSet>
      <dgm:spPr/>
      <dgm:t>
        <a:bodyPr/>
        <a:lstStyle/>
        <a:p>
          <a:endParaRPr lang="en-US"/>
        </a:p>
      </dgm:t>
    </dgm:pt>
    <dgm:pt modelId="{6A427EAB-7D52-48F9-972E-1F9326950ED8}" type="pres">
      <dgm:prSet presAssocID="{5A9DD3F4-0B5C-4137-8C31-6FD35A2F0828}" presName="sibTrans" presStyleLbl="sibTrans2D1" presStyleIdx="3" presStyleCnt="6"/>
      <dgm:spPr/>
      <dgm:t>
        <a:bodyPr/>
        <a:lstStyle/>
        <a:p>
          <a:endParaRPr lang="en-US"/>
        </a:p>
      </dgm:t>
    </dgm:pt>
    <dgm:pt modelId="{3AC3FD20-980A-4F98-B78B-9105F7884803}" type="pres">
      <dgm:prSet presAssocID="{5A9DD3F4-0B5C-4137-8C31-6FD35A2F0828}" presName="connectorText" presStyleLbl="sibTrans2D1" presStyleIdx="3" presStyleCnt="6"/>
      <dgm:spPr/>
      <dgm:t>
        <a:bodyPr/>
        <a:lstStyle/>
        <a:p>
          <a:endParaRPr lang="en-US"/>
        </a:p>
      </dgm:t>
    </dgm:pt>
    <dgm:pt modelId="{7B98C9B8-6C86-42BC-AA47-F5F3F5F22AA7}" type="pres">
      <dgm:prSet presAssocID="{BB0FE0CC-EB1A-4FA0-B274-54D64253A335}" presName="node" presStyleLbl="node1" presStyleIdx="4" presStyleCnt="7">
        <dgm:presLayoutVars>
          <dgm:bulletEnabled val="1"/>
        </dgm:presLayoutVars>
      </dgm:prSet>
      <dgm:spPr/>
      <dgm:t>
        <a:bodyPr/>
        <a:lstStyle/>
        <a:p>
          <a:endParaRPr lang="en-US"/>
        </a:p>
      </dgm:t>
    </dgm:pt>
    <dgm:pt modelId="{8F7D400F-38D5-46E0-B320-0A350CDA89EA}" type="pres">
      <dgm:prSet presAssocID="{109027AB-265F-4F1C-A8F2-AE0CE86149CC}" presName="sibTrans" presStyleLbl="sibTrans2D1" presStyleIdx="4" presStyleCnt="6"/>
      <dgm:spPr/>
      <dgm:t>
        <a:bodyPr/>
        <a:lstStyle/>
        <a:p>
          <a:endParaRPr lang="en-US"/>
        </a:p>
      </dgm:t>
    </dgm:pt>
    <dgm:pt modelId="{1A43E75C-63D5-4A45-9EBE-E1BD6A448089}" type="pres">
      <dgm:prSet presAssocID="{109027AB-265F-4F1C-A8F2-AE0CE86149CC}" presName="connectorText" presStyleLbl="sibTrans2D1" presStyleIdx="4" presStyleCnt="6"/>
      <dgm:spPr/>
      <dgm:t>
        <a:bodyPr/>
        <a:lstStyle/>
        <a:p>
          <a:endParaRPr lang="en-US"/>
        </a:p>
      </dgm:t>
    </dgm:pt>
    <dgm:pt modelId="{09795AE5-91EA-4B37-9508-073FA492C1FB}" type="pres">
      <dgm:prSet presAssocID="{77F4D841-F701-4CD5-B89F-3001E7200051}" presName="node" presStyleLbl="node1" presStyleIdx="5" presStyleCnt="7" custLinFactNeighborX="1928" custLinFactNeighborY="-9844">
        <dgm:presLayoutVars>
          <dgm:bulletEnabled val="1"/>
        </dgm:presLayoutVars>
      </dgm:prSet>
      <dgm:spPr/>
      <dgm:t>
        <a:bodyPr/>
        <a:lstStyle/>
        <a:p>
          <a:endParaRPr lang="en-US"/>
        </a:p>
      </dgm:t>
    </dgm:pt>
    <dgm:pt modelId="{7E6797AB-B210-4FE4-A73A-0FD078FC8B93}" type="pres">
      <dgm:prSet presAssocID="{EFE119A9-83BC-4DA9-A55B-0E3B0DDEBA67}" presName="sibTrans" presStyleLbl="sibTrans2D1" presStyleIdx="5" presStyleCnt="6"/>
      <dgm:spPr/>
      <dgm:t>
        <a:bodyPr/>
        <a:lstStyle/>
        <a:p>
          <a:endParaRPr lang="en-US"/>
        </a:p>
      </dgm:t>
    </dgm:pt>
    <dgm:pt modelId="{D447DEF1-79D4-45AE-BF1E-61488D782EE1}" type="pres">
      <dgm:prSet presAssocID="{EFE119A9-83BC-4DA9-A55B-0E3B0DDEBA67}" presName="connectorText" presStyleLbl="sibTrans2D1" presStyleIdx="5" presStyleCnt="6"/>
      <dgm:spPr/>
      <dgm:t>
        <a:bodyPr/>
        <a:lstStyle/>
        <a:p>
          <a:endParaRPr lang="en-US"/>
        </a:p>
      </dgm:t>
    </dgm:pt>
    <dgm:pt modelId="{A5FC388D-20FF-4521-ABB7-75BE46CDFE66}" type="pres">
      <dgm:prSet presAssocID="{F450B629-A1D9-40BB-A990-FAF542ECE195}" presName="node" presStyleLbl="node1" presStyleIdx="6" presStyleCnt="7" custScaleX="179985" custLinFactNeighborY="-10889">
        <dgm:presLayoutVars>
          <dgm:bulletEnabled val="1"/>
        </dgm:presLayoutVars>
      </dgm:prSet>
      <dgm:spPr/>
      <dgm:t>
        <a:bodyPr/>
        <a:lstStyle/>
        <a:p>
          <a:endParaRPr lang="en-US"/>
        </a:p>
      </dgm:t>
    </dgm:pt>
  </dgm:ptLst>
  <dgm:cxnLst>
    <dgm:cxn modelId="{58334B26-05CD-486C-AEE4-E0F24C2B19B9}" type="presOf" srcId="{77F4D841-F701-4CD5-B89F-3001E7200051}" destId="{09795AE5-91EA-4B37-9508-073FA492C1FB}" srcOrd="0" destOrd="0" presId="urn:microsoft.com/office/officeart/2005/8/layout/process5"/>
    <dgm:cxn modelId="{D7B53B00-561D-4CF5-9150-C97472A04685}" type="presOf" srcId="{5A9DD3F4-0B5C-4137-8C31-6FD35A2F0828}" destId="{3AC3FD20-980A-4F98-B78B-9105F7884803}" srcOrd="1" destOrd="0" presId="urn:microsoft.com/office/officeart/2005/8/layout/process5"/>
    <dgm:cxn modelId="{CC20C461-BA62-4CE5-97A7-687A6D2A98D9}" type="presOf" srcId="{ED7EF257-5E27-4012-BA92-FD8938BD4A0D}" destId="{9CD0A852-8D47-4F3C-81E1-8D1E42CEFDE4}" srcOrd="0" destOrd="0" presId="urn:microsoft.com/office/officeart/2005/8/layout/process5"/>
    <dgm:cxn modelId="{647E4DF3-1221-4C94-BDCB-FE1F0D9E9F2A}" type="presOf" srcId="{5A9DD3F4-0B5C-4137-8C31-6FD35A2F0828}" destId="{6A427EAB-7D52-48F9-972E-1F9326950ED8}" srcOrd="0" destOrd="0" presId="urn:microsoft.com/office/officeart/2005/8/layout/process5"/>
    <dgm:cxn modelId="{D5316E64-977B-4886-9815-C71C02275F9A}" type="presOf" srcId="{BB0FE0CC-EB1A-4FA0-B274-54D64253A335}" destId="{7B98C9B8-6C86-42BC-AA47-F5F3F5F22AA7}" srcOrd="0" destOrd="0" presId="urn:microsoft.com/office/officeart/2005/8/layout/process5"/>
    <dgm:cxn modelId="{5FBB4BE9-F59C-49C2-9DFB-F5D284D332EA}" srcId="{313DCECB-B690-4028-BA8E-A9762C3D9F42}" destId="{77F4D841-F701-4CD5-B89F-3001E7200051}" srcOrd="5" destOrd="0" parTransId="{F740391F-A6F2-4967-AC23-64D7A29CE0F7}" sibTransId="{EFE119A9-83BC-4DA9-A55B-0E3B0DDEBA67}"/>
    <dgm:cxn modelId="{BF5CAD26-02C3-4732-B53D-116FF7DB6D87}" type="presOf" srcId="{313DCECB-B690-4028-BA8E-A9762C3D9F42}" destId="{439D2041-4219-4CFB-82F1-837DBF17AD6B}" srcOrd="0" destOrd="0" presId="urn:microsoft.com/office/officeart/2005/8/layout/process5"/>
    <dgm:cxn modelId="{689D2B73-9A09-4441-A152-284E4A539DD2}" srcId="{313DCECB-B690-4028-BA8E-A9762C3D9F42}" destId="{ED7EF257-5E27-4012-BA92-FD8938BD4A0D}" srcOrd="0" destOrd="0" parTransId="{EDB45B9D-83CA-4702-B4CB-B9A47CDFB441}" sibTransId="{EC821234-0875-48F2-B6E0-769D31542CF3}"/>
    <dgm:cxn modelId="{1E4B1969-DFDA-45CA-9C96-346297ACD767}" type="presOf" srcId="{B07A6657-A209-4510-9CBD-F870DC8803F5}" destId="{19E99CA2-4F19-45C1-8CCD-3D2AFD3C0B63}" srcOrd="1" destOrd="0" presId="urn:microsoft.com/office/officeart/2005/8/layout/process5"/>
    <dgm:cxn modelId="{79C8B7E1-D400-41D0-ADE6-342530975F52}" type="presOf" srcId="{109027AB-265F-4F1C-A8F2-AE0CE86149CC}" destId="{1A43E75C-63D5-4A45-9EBE-E1BD6A448089}" srcOrd="1" destOrd="0" presId="urn:microsoft.com/office/officeart/2005/8/layout/process5"/>
    <dgm:cxn modelId="{03B2AD76-72D3-474E-BC33-10B358802104}" type="presOf" srcId="{109027AB-265F-4F1C-A8F2-AE0CE86149CC}" destId="{8F7D400F-38D5-46E0-B320-0A350CDA89EA}" srcOrd="0" destOrd="0" presId="urn:microsoft.com/office/officeart/2005/8/layout/process5"/>
    <dgm:cxn modelId="{945CBB63-D12E-458D-A957-CAB4F87AC901}" srcId="{313DCECB-B690-4028-BA8E-A9762C3D9F42}" destId="{F450B629-A1D9-40BB-A990-FAF542ECE195}" srcOrd="6" destOrd="0" parTransId="{2276103D-F48E-4681-961C-3C61A76A586E}" sibTransId="{4E337308-0838-4486-9459-18B2192DFABB}"/>
    <dgm:cxn modelId="{8668651F-A6ED-49A2-A06B-56B297E9679A}" srcId="{313DCECB-B690-4028-BA8E-A9762C3D9F42}" destId="{FFF70601-A6AE-4FF4-BCD1-59CEACAA5745}" srcOrd="3" destOrd="0" parTransId="{1ED729EA-098E-4B32-AE70-0B18F4BC3F51}" sibTransId="{5A9DD3F4-0B5C-4137-8C31-6FD35A2F0828}"/>
    <dgm:cxn modelId="{63B5C0C1-6E08-4EE1-9532-A18340AED5FA}" type="presOf" srcId="{B07A6657-A209-4510-9CBD-F870DC8803F5}" destId="{ADE0EEB7-2F49-489B-8123-EEE71CFB2473}" srcOrd="0" destOrd="0" presId="urn:microsoft.com/office/officeart/2005/8/layout/process5"/>
    <dgm:cxn modelId="{39E05F49-D2CF-4C5D-95D2-17092C9825DA}" srcId="{313DCECB-B690-4028-BA8E-A9762C3D9F42}" destId="{BB0FE0CC-EB1A-4FA0-B274-54D64253A335}" srcOrd="4" destOrd="0" parTransId="{436BB7EF-7FA7-4EE6-B416-C5AF56C40B37}" sibTransId="{109027AB-265F-4F1C-A8F2-AE0CE86149CC}"/>
    <dgm:cxn modelId="{2A918914-5696-4505-ABA1-39F4A8C29B88}" type="presOf" srcId="{EC821234-0875-48F2-B6E0-769D31542CF3}" destId="{C201634F-FE44-4F71-AD78-46EE7316FD04}" srcOrd="1" destOrd="0" presId="urn:microsoft.com/office/officeart/2005/8/layout/process5"/>
    <dgm:cxn modelId="{55696B04-E1AD-404A-94E9-5C11736CEA20}" type="presOf" srcId="{091F2CE8-6E70-4031-93B1-B5F4AD97B223}" destId="{43430D6B-A201-42D6-BCB9-A94224170597}" srcOrd="0" destOrd="0" presId="urn:microsoft.com/office/officeart/2005/8/layout/process5"/>
    <dgm:cxn modelId="{85ABCCEB-FD90-47D2-B805-CA9D2242530B}" type="presOf" srcId="{E8E039F3-73C1-43F9-A679-86CD542ACD80}" destId="{A37C044E-28C6-463B-97B6-42E4F55F4CDE}" srcOrd="0" destOrd="0" presId="urn:microsoft.com/office/officeart/2005/8/layout/process5"/>
    <dgm:cxn modelId="{E5171FD0-DFCA-4B71-8E5E-5FC3251D0415}" srcId="{313DCECB-B690-4028-BA8E-A9762C3D9F42}" destId="{091F2CE8-6E70-4031-93B1-B5F4AD97B223}" srcOrd="2" destOrd="0" parTransId="{98AC1AA6-5C8D-49E4-8609-9D4EC013209E}" sibTransId="{B07A6657-A209-4510-9CBD-F870DC8803F5}"/>
    <dgm:cxn modelId="{E3CAA308-FDA2-4651-844B-20E21FBCFF3E}" type="presOf" srcId="{EC821234-0875-48F2-B6E0-769D31542CF3}" destId="{BA8265BC-B041-443E-8BF0-6D95132E0ACB}" srcOrd="0" destOrd="0" presId="urn:microsoft.com/office/officeart/2005/8/layout/process5"/>
    <dgm:cxn modelId="{63B09631-686D-4F08-8751-CB627E6D4D10}" type="presOf" srcId="{F450B629-A1D9-40BB-A990-FAF542ECE195}" destId="{A5FC388D-20FF-4521-ABB7-75BE46CDFE66}" srcOrd="0" destOrd="0" presId="urn:microsoft.com/office/officeart/2005/8/layout/process5"/>
    <dgm:cxn modelId="{F0943682-70ED-4D05-ADD5-AF4613F286D9}" srcId="{313DCECB-B690-4028-BA8E-A9762C3D9F42}" destId="{E8E039F3-73C1-43F9-A679-86CD542ACD80}" srcOrd="1" destOrd="0" parTransId="{BC965FF5-6545-4226-8DF9-6302D24CFD78}" sibTransId="{FD5933FE-FEB4-48BC-8540-772D45987BA4}"/>
    <dgm:cxn modelId="{7E72953E-FA22-4BA4-BDC7-7B22E8C41543}" type="presOf" srcId="{FFF70601-A6AE-4FF4-BCD1-59CEACAA5745}" destId="{E2134703-5FF7-46D1-8ED0-9D0BB1F1A71A}" srcOrd="0" destOrd="0" presId="urn:microsoft.com/office/officeart/2005/8/layout/process5"/>
    <dgm:cxn modelId="{F39D859C-57CC-4EA2-83EA-B27C2A0FFB79}" type="presOf" srcId="{FD5933FE-FEB4-48BC-8540-772D45987BA4}" destId="{01DA6293-2A22-4388-AE5F-F4B7D7F7C2A4}" srcOrd="1" destOrd="0" presId="urn:microsoft.com/office/officeart/2005/8/layout/process5"/>
    <dgm:cxn modelId="{DB15A12D-EB59-4CE3-8440-75A14BD3E5F0}" type="presOf" srcId="{EFE119A9-83BC-4DA9-A55B-0E3B0DDEBA67}" destId="{D447DEF1-79D4-45AE-BF1E-61488D782EE1}" srcOrd="1" destOrd="0" presId="urn:microsoft.com/office/officeart/2005/8/layout/process5"/>
    <dgm:cxn modelId="{6155C03E-9908-4F6C-A904-C18D71BE4EBB}" type="presOf" srcId="{EFE119A9-83BC-4DA9-A55B-0E3B0DDEBA67}" destId="{7E6797AB-B210-4FE4-A73A-0FD078FC8B93}" srcOrd="0" destOrd="0" presId="urn:microsoft.com/office/officeart/2005/8/layout/process5"/>
    <dgm:cxn modelId="{4CA329E2-EB53-4F4F-8B1E-5E89796F9B1B}" type="presOf" srcId="{FD5933FE-FEB4-48BC-8540-772D45987BA4}" destId="{AF4AD88B-1C21-41A1-9F1E-58388030301E}" srcOrd="0" destOrd="0" presId="urn:microsoft.com/office/officeart/2005/8/layout/process5"/>
    <dgm:cxn modelId="{1D7DBBE7-81ED-4D24-8715-121D2FC91D48}" type="presParOf" srcId="{439D2041-4219-4CFB-82F1-837DBF17AD6B}" destId="{9CD0A852-8D47-4F3C-81E1-8D1E42CEFDE4}" srcOrd="0" destOrd="0" presId="urn:microsoft.com/office/officeart/2005/8/layout/process5"/>
    <dgm:cxn modelId="{D477D1EE-58C2-4CFB-9D06-1E44D87255AA}" type="presParOf" srcId="{439D2041-4219-4CFB-82F1-837DBF17AD6B}" destId="{BA8265BC-B041-443E-8BF0-6D95132E0ACB}" srcOrd="1" destOrd="0" presId="urn:microsoft.com/office/officeart/2005/8/layout/process5"/>
    <dgm:cxn modelId="{9405A58D-03A0-4C44-BAEF-C2431F235403}" type="presParOf" srcId="{BA8265BC-B041-443E-8BF0-6D95132E0ACB}" destId="{C201634F-FE44-4F71-AD78-46EE7316FD04}" srcOrd="0" destOrd="0" presId="urn:microsoft.com/office/officeart/2005/8/layout/process5"/>
    <dgm:cxn modelId="{11405C34-A727-42E4-AAF5-26165470FAC4}" type="presParOf" srcId="{439D2041-4219-4CFB-82F1-837DBF17AD6B}" destId="{A37C044E-28C6-463B-97B6-42E4F55F4CDE}" srcOrd="2" destOrd="0" presId="urn:microsoft.com/office/officeart/2005/8/layout/process5"/>
    <dgm:cxn modelId="{072698A4-D5DF-4C1B-8B08-89D14053124E}" type="presParOf" srcId="{439D2041-4219-4CFB-82F1-837DBF17AD6B}" destId="{AF4AD88B-1C21-41A1-9F1E-58388030301E}" srcOrd="3" destOrd="0" presId="urn:microsoft.com/office/officeart/2005/8/layout/process5"/>
    <dgm:cxn modelId="{02496052-9BD0-438B-AEB5-8155A4EEE69A}" type="presParOf" srcId="{AF4AD88B-1C21-41A1-9F1E-58388030301E}" destId="{01DA6293-2A22-4388-AE5F-F4B7D7F7C2A4}" srcOrd="0" destOrd="0" presId="urn:microsoft.com/office/officeart/2005/8/layout/process5"/>
    <dgm:cxn modelId="{E983ABBB-05E5-49FD-96ED-A1B2BFC36AA5}" type="presParOf" srcId="{439D2041-4219-4CFB-82F1-837DBF17AD6B}" destId="{43430D6B-A201-42D6-BCB9-A94224170597}" srcOrd="4" destOrd="0" presId="urn:microsoft.com/office/officeart/2005/8/layout/process5"/>
    <dgm:cxn modelId="{35F4D08E-35CF-4B23-BAE3-B812AD757DF8}" type="presParOf" srcId="{439D2041-4219-4CFB-82F1-837DBF17AD6B}" destId="{ADE0EEB7-2F49-489B-8123-EEE71CFB2473}" srcOrd="5" destOrd="0" presId="urn:microsoft.com/office/officeart/2005/8/layout/process5"/>
    <dgm:cxn modelId="{037AA67A-06F5-4B97-B2EF-DDB57DD3264B}" type="presParOf" srcId="{ADE0EEB7-2F49-489B-8123-EEE71CFB2473}" destId="{19E99CA2-4F19-45C1-8CCD-3D2AFD3C0B63}" srcOrd="0" destOrd="0" presId="urn:microsoft.com/office/officeart/2005/8/layout/process5"/>
    <dgm:cxn modelId="{474EB6E9-F05B-4507-91A0-438A6E10ECB2}" type="presParOf" srcId="{439D2041-4219-4CFB-82F1-837DBF17AD6B}" destId="{E2134703-5FF7-46D1-8ED0-9D0BB1F1A71A}" srcOrd="6" destOrd="0" presId="urn:microsoft.com/office/officeart/2005/8/layout/process5"/>
    <dgm:cxn modelId="{91333543-0999-481C-A123-5C21F335F6BB}" type="presParOf" srcId="{439D2041-4219-4CFB-82F1-837DBF17AD6B}" destId="{6A427EAB-7D52-48F9-972E-1F9326950ED8}" srcOrd="7" destOrd="0" presId="urn:microsoft.com/office/officeart/2005/8/layout/process5"/>
    <dgm:cxn modelId="{759FFD5F-C8BA-4AC9-9FC6-8BCEBBE17EBB}" type="presParOf" srcId="{6A427EAB-7D52-48F9-972E-1F9326950ED8}" destId="{3AC3FD20-980A-4F98-B78B-9105F7884803}" srcOrd="0" destOrd="0" presId="urn:microsoft.com/office/officeart/2005/8/layout/process5"/>
    <dgm:cxn modelId="{646D1DFF-8C5C-48DD-AE42-AD9AC2CC9129}" type="presParOf" srcId="{439D2041-4219-4CFB-82F1-837DBF17AD6B}" destId="{7B98C9B8-6C86-42BC-AA47-F5F3F5F22AA7}" srcOrd="8" destOrd="0" presId="urn:microsoft.com/office/officeart/2005/8/layout/process5"/>
    <dgm:cxn modelId="{E1E2D3A5-C903-46D8-90C2-648EA60D59FE}" type="presParOf" srcId="{439D2041-4219-4CFB-82F1-837DBF17AD6B}" destId="{8F7D400F-38D5-46E0-B320-0A350CDA89EA}" srcOrd="9" destOrd="0" presId="urn:microsoft.com/office/officeart/2005/8/layout/process5"/>
    <dgm:cxn modelId="{2DD5E3F6-8429-4A11-8F8D-3B9AF3D29B9F}" type="presParOf" srcId="{8F7D400F-38D5-46E0-B320-0A350CDA89EA}" destId="{1A43E75C-63D5-4A45-9EBE-E1BD6A448089}" srcOrd="0" destOrd="0" presId="urn:microsoft.com/office/officeart/2005/8/layout/process5"/>
    <dgm:cxn modelId="{2F3E9E7F-847A-4D3D-8703-A5D8BE51726E}" type="presParOf" srcId="{439D2041-4219-4CFB-82F1-837DBF17AD6B}" destId="{09795AE5-91EA-4B37-9508-073FA492C1FB}" srcOrd="10" destOrd="0" presId="urn:microsoft.com/office/officeart/2005/8/layout/process5"/>
    <dgm:cxn modelId="{1C2FEEB2-B937-4AE1-BE51-4D581A71B191}" type="presParOf" srcId="{439D2041-4219-4CFB-82F1-837DBF17AD6B}" destId="{7E6797AB-B210-4FE4-A73A-0FD078FC8B93}" srcOrd="11" destOrd="0" presId="urn:microsoft.com/office/officeart/2005/8/layout/process5"/>
    <dgm:cxn modelId="{7A0F79F3-7319-4A1A-A106-55DD1C0BAA2D}" type="presParOf" srcId="{7E6797AB-B210-4FE4-A73A-0FD078FC8B93}" destId="{D447DEF1-79D4-45AE-BF1E-61488D782EE1}" srcOrd="0" destOrd="0" presId="urn:microsoft.com/office/officeart/2005/8/layout/process5"/>
    <dgm:cxn modelId="{AE5B4B40-346F-4A46-BD50-B71211CF8C06}" type="presParOf" srcId="{439D2041-4219-4CFB-82F1-837DBF17AD6B}" destId="{A5FC388D-20FF-4521-ABB7-75BE46CDFE66}"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0A852-8D47-4F3C-81E1-8D1E42CEFDE4}">
      <dsp:nvSpPr>
        <dsp:cNvPr id="0" name=""/>
        <dsp:cNvSpPr/>
      </dsp:nvSpPr>
      <dsp:spPr>
        <a:xfrm>
          <a:off x="3126" y="426103"/>
          <a:ext cx="1237116" cy="1082278"/>
        </a:xfrm>
        <a:prstGeom prst="roundRect">
          <a:avLst>
            <a:gd name="adj" fmla="val 1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Clr>
              <a:srgbClr val="000000"/>
            </a:buClr>
            <a:buSzTx/>
            <a:buFont typeface="Arial"/>
            <a:buNone/>
          </a:pP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QĐ </a:t>
          </a:r>
          <a:r>
            <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rPr>
            <a:t>Phong tỏa tạm thời đơn vị</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a:t>
          </a:r>
          <a:r>
            <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rPr>
            <a:t> khu vực làm việc của ca bệnh dương tính F0</a:t>
          </a:r>
          <a:endParaRPr lang="vi-VN" sz="1300" kern="1200" dirty="0">
            <a:solidFill>
              <a:schemeClr val="tx1"/>
            </a:solidFill>
            <a:latin typeface="+mn-lt"/>
          </a:endParaRPr>
        </a:p>
      </dsp:txBody>
      <dsp:txXfrm>
        <a:off x="34825" y="457802"/>
        <a:ext cx="1173718" cy="1018880"/>
      </dsp:txXfrm>
    </dsp:sp>
    <dsp:sp modelId="{BA8265BC-B041-443E-8BF0-6D95132E0ACB}">
      <dsp:nvSpPr>
        <dsp:cNvPr id="0" name=""/>
        <dsp:cNvSpPr/>
      </dsp:nvSpPr>
      <dsp:spPr>
        <a:xfrm rot="21548519">
          <a:off x="1399975" y="729033"/>
          <a:ext cx="384905" cy="44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vi-VN" sz="1100" kern="1200"/>
        </a:p>
      </dsp:txBody>
      <dsp:txXfrm>
        <a:off x="1399981" y="819366"/>
        <a:ext cx="269434" cy="268405"/>
      </dsp:txXfrm>
    </dsp:sp>
    <dsp:sp modelId="{A37C044E-28C6-463B-97B6-42E4F55F4CDE}">
      <dsp:nvSpPr>
        <dsp:cNvPr id="0" name=""/>
        <dsp:cNvSpPr/>
      </dsp:nvSpPr>
      <dsp:spPr>
        <a:xfrm>
          <a:off x="1966397" y="383970"/>
          <a:ext cx="2937212" cy="1082278"/>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Clr>
              <a:srgbClr val="000000"/>
            </a:buClr>
            <a:buSzTx/>
            <a:buFont typeface="Arial"/>
            <a:buNone/>
          </a:pP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Cách</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ly</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rPr>
            <a:t>F0</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tại</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chỗ</a:t>
          </a:r>
          <a:r>
            <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rPr>
            <a:t>, liên hệ với TTYT quận, huyện. Thực hiện các biện pháp phân luồng, di chuyển cách ly theo quy định. </a:t>
          </a:r>
          <a:endPar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endParaRPr>
        </a:p>
        <a:p>
          <a:pPr lvl="0" algn="ctr" defTabSz="577850">
            <a:lnSpc>
              <a:spcPct val="90000"/>
            </a:lnSpc>
            <a:spcBef>
              <a:spcPct val="0"/>
            </a:spcBef>
            <a:spcAft>
              <a:spcPct val="35000"/>
            </a:spcAft>
            <a:buClr>
              <a:srgbClr val="000000"/>
            </a:buClr>
            <a:buSzTx/>
            <a:buFont typeface="Arial"/>
            <a:buNone/>
          </a:pP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Thông</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báo</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cho</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toàn</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thể</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NLĐ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đang</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có</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mặt</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(5K+ Ở YÊN TẠI CHỖ)</a:t>
          </a:r>
          <a:endParaRPr lang="vi-VN" sz="1300" kern="1200" dirty="0">
            <a:solidFill>
              <a:schemeClr val="tx1"/>
            </a:solidFill>
            <a:latin typeface="+mn-lt"/>
          </a:endParaRPr>
        </a:p>
      </dsp:txBody>
      <dsp:txXfrm>
        <a:off x="1998096" y="415669"/>
        <a:ext cx="2873814" cy="1018880"/>
      </dsp:txXfrm>
    </dsp:sp>
    <dsp:sp modelId="{AF4AD88B-1C21-41A1-9F1E-58388030301E}">
      <dsp:nvSpPr>
        <dsp:cNvPr id="0" name=""/>
        <dsp:cNvSpPr/>
      </dsp:nvSpPr>
      <dsp:spPr>
        <a:xfrm rot="66957">
          <a:off x="5068612" y="737133"/>
          <a:ext cx="397671" cy="44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vi-VN" sz="1100" kern="1200"/>
        </a:p>
      </dsp:txBody>
      <dsp:txXfrm>
        <a:off x="5068623" y="825439"/>
        <a:ext cx="278370" cy="268405"/>
      </dsp:txXfrm>
    </dsp:sp>
    <dsp:sp modelId="{43430D6B-A201-42D6-BCB9-A94224170597}">
      <dsp:nvSpPr>
        <dsp:cNvPr id="0" name=""/>
        <dsp:cNvSpPr/>
      </dsp:nvSpPr>
      <dsp:spPr>
        <a:xfrm>
          <a:off x="5653791" y="206309"/>
          <a:ext cx="995064" cy="1543426"/>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Clr>
              <a:srgbClr val="000000"/>
            </a:buClr>
            <a:buSzTx/>
            <a:buFont typeface="Arial"/>
            <a:buNone/>
          </a:pPr>
          <a:r>
            <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rPr>
            <a:t>Đơn vị rà soát để khoanh vùng các khu vực có liên quan</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 KHỬ KHUẨN </a:t>
          </a:r>
          <a:endParaRPr lang="vi-VN" sz="1300" kern="1200" dirty="0">
            <a:solidFill>
              <a:schemeClr val="tx1"/>
            </a:solidFill>
            <a:latin typeface="+mn-lt"/>
          </a:endParaRPr>
        </a:p>
      </dsp:txBody>
      <dsp:txXfrm>
        <a:off x="5682935" y="235453"/>
        <a:ext cx="936776" cy="1485138"/>
      </dsp:txXfrm>
    </dsp:sp>
    <dsp:sp modelId="{ADE0EEB7-2F49-489B-8123-EEE71CFB2473}">
      <dsp:nvSpPr>
        <dsp:cNvPr id="0" name=""/>
        <dsp:cNvSpPr/>
      </dsp:nvSpPr>
      <dsp:spPr>
        <a:xfrm rot="57676">
          <a:off x="6796754" y="768170"/>
          <a:ext cx="356413" cy="44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vi-VN" sz="1100" kern="1200"/>
        </a:p>
      </dsp:txBody>
      <dsp:txXfrm>
        <a:off x="6796762" y="856741"/>
        <a:ext cx="249489" cy="268405"/>
      </dsp:txXfrm>
    </dsp:sp>
    <dsp:sp modelId="{E2134703-5FF7-46D1-8ED0-9D0BB1F1A71A}">
      <dsp:nvSpPr>
        <dsp:cNvPr id="0" name=""/>
        <dsp:cNvSpPr/>
      </dsp:nvSpPr>
      <dsp:spPr>
        <a:xfrm>
          <a:off x="7321238" y="126669"/>
          <a:ext cx="1803796" cy="1772230"/>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Clr>
              <a:srgbClr val="000000"/>
            </a:buClr>
            <a:buSzTx/>
            <a:buFont typeface="Arial"/>
            <a:buNone/>
          </a:pPr>
          <a:r>
            <a:rPr lang="vi-VN" sz="1300" kern="1200" dirty="0">
              <a:solidFill>
                <a:schemeClr val="tx1"/>
              </a:solidFill>
              <a:latin typeface="+mn-lt"/>
              <a:ea typeface="Open Sans"/>
              <a:cs typeface="Open Sans"/>
              <a:sym typeface="Open Sans"/>
            </a:rPr>
            <a:t>Đơn vị phối hợp</a:t>
          </a:r>
          <a:r>
            <a:rPr lang="en-US" sz="1300" kern="1200" dirty="0">
              <a:solidFill>
                <a:schemeClr val="tx1"/>
              </a:solidFill>
              <a:latin typeface="+mn-lt"/>
              <a:ea typeface="Open Sans"/>
              <a:cs typeface="Open Sans"/>
              <a:sym typeface="Open Sans"/>
            </a:rPr>
            <a:t> </a:t>
          </a:r>
          <a:r>
            <a:rPr lang="en-US" sz="1300" kern="1200" dirty="0" err="1">
              <a:solidFill>
                <a:schemeClr val="tx1"/>
              </a:solidFill>
              <a:latin typeface="+mn-lt"/>
              <a:ea typeface="Open Sans"/>
              <a:cs typeface="Open Sans"/>
              <a:sym typeface="Open Sans"/>
            </a:rPr>
            <a:t>với</a:t>
          </a:r>
          <a:r>
            <a:rPr lang="vi-VN" sz="1300" kern="1200" dirty="0">
              <a:solidFill>
                <a:schemeClr val="tx1"/>
              </a:solidFill>
              <a:latin typeface="+mn-lt"/>
              <a:ea typeface="Open Sans"/>
              <a:cs typeface="Open Sans"/>
              <a:sym typeface="Open Sans"/>
            </a:rPr>
            <a:t> cơ quan y tế truy vết F1, F2 thần tốc – triệt để thông qua quản lý ca làm việc, camera</a:t>
          </a:r>
          <a:r>
            <a:rPr lang="en-US" sz="1300" kern="1200" dirty="0">
              <a:solidFill>
                <a:schemeClr val="tx1"/>
              </a:solidFill>
              <a:latin typeface="+mn-lt"/>
              <a:ea typeface="Open Sans"/>
              <a:cs typeface="Open Sans"/>
              <a:sym typeface="Open Sans"/>
            </a:rPr>
            <a:t>….</a:t>
          </a:r>
          <a:endPar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endParaRPr>
        </a:p>
        <a:p>
          <a:pPr lvl="0" algn="ctr" defTabSz="577850">
            <a:lnSpc>
              <a:spcPct val="90000"/>
            </a:lnSpc>
            <a:spcBef>
              <a:spcPct val="0"/>
            </a:spcBef>
            <a:spcAft>
              <a:spcPct val="35000"/>
            </a:spcAft>
            <a:buClr>
              <a:srgbClr val="000000"/>
            </a:buClr>
            <a:buSzTx/>
            <a:buFont typeface="Arial"/>
            <a:buNone/>
          </a:pPr>
          <a:endParaRPr lang="vi-VN" sz="1300" kern="1200" dirty="0">
            <a:solidFill>
              <a:schemeClr val="tx1"/>
            </a:solidFill>
            <a:latin typeface="+mn-lt"/>
          </a:endParaRPr>
        </a:p>
      </dsp:txBody>
      <dsp:txXfrm>
        <a:off x="7373145" y="178576"/>
        <a:ext cx="1699982" cy="1668416"/>
      </dsp:txXfrm>
    </dsp:sp>
    <dsp:sp modelId="{6A427EAB-7D52-48F9-972E-1F9326950ED8}">
      <dsp:nvSpPr>
        <dsp:cNvPr id="0" name=""/>
        <dsp:cNvSpPr/>
      </dsp:nvSpPr>
      <dsp:spPr>
        <a:xfrm rot="5374114">
          <a:off x="8053139" y="2003077"/>
          <a:ext cx="358277" cy="44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vi-VN" sz="1100" kern="1200"/>
        </a:p>
      </dsp:txBody>
      <dsp:txXfrm rot="-5400000">
        <a:off x="8097671" y="2047610"/>
        <a:ext cx="268405" cy="250794"/>
      </dsp:txXfrm>
    </dsp:sp>
    <dsp:sp modelId="{7B98C9B8-6C86-42BC-AA47-F5F3F5F22AA7}">
      <dsp:nvSpPr>
        <dsp:cNvPr id="0" name=""/>
        <dsp:cNvSpPr/>
      </dsp:nvSpPr>
      <dsp:spPr>
        <a:xfrm>
          <a:off x="7337076" y="2574876"/>
          <a:ext cx="1803796" cy="1082278"/>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rPr>
            <a:t>Lập danh sách</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NLĐ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là</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F1,F2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các</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TH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không</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có</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mặt</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tại</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thời</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điểm</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phong</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toả</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Wingdings" panose="05000000000000000000" pitchFamily="2" charset="2"/>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gửi</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Wingdings" panose="05000000000000000000" pitchFamily="2" charset="2"/>
            </a:rPr>
            <a:t> DS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cho</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Wingdings" panose="05000000000000000000" pitchFamily="2" charset="2"/>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cơ</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Wingdings" panose="05000000000000000000" pitchFamily="2" charset="2"/>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quan</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Wingdings" panose="05000000000000000000" pitchFamily="2" charset="2"/>
            </a:rPr>
            <a:t> Y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tế</a:t>
          </a:r>
          <a:endParaRPr lang="vi-VN" sz="1300" kern="1200" dirty="0">
            <a:solidFill>
              <a:schemeClr val="tx1"/>
            </a:solidFill>
            <a:latin typeface="+mn-lt"/>
          </a:endParaRPr>
        </a:p>
      </dsp:txBody>
      <dsp:txXfrm>
        <a:off x="7368775" y="2606575"/>
        <a:ext cx="1740398" cy="1018880"/>
      </dsp:txXfrm>
    </dsp:sp>
    <dsp:sp modelId="{8F7D400F-38D5-46E0-B320-0A350CDA89EA}">
      <dsp:nvSpPr>
        <dsp:cNvPr id="0" name=""/>
        <dsp:cNvSpPr/>
      </dsp:nvSpPr>
      <dsp:spPr>
        <a:xfrm rot="10946969">
          <a:off x="6821853" y="2839515"/>
          <a:ext cx="364305" cy="44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6931094" y="2931318"/>
        <a:ext cx="255014" cy="268405"/>
      </dsp:txXfrm>
    </dsp:sp>
    <dsp:sp modelId="{09795AE5-91EA-4B37-9508-073FA492C1FB}">
      <dsp:nvSpPr>
        <dsp:cNvPr id="0" name=""/>
        <dsp:cNvSpPr/>
      </dsp:nvSpPr>
      <dsp:spPr>
        <a:xfrm>
          <a:off x="4846537" y="2468337"/>
          <a:ext cx="1803796" cy="1082278"/>
        </a:xfrm>
        <a:prstGeom prst="roundRect">
          <a:avLst>
            <a:gd name="adj" fmla="val 1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Clr>
              <a:srgbClr val="000000"/>
            </a:buClr>
            <a:buSzTx/>
            <a:buFont typeface="Arial"/>
            <a:buNone/>
          </a:pPr>
          <a:r>
            <a:rPr lang="en-US" sz="1300" kern="1200" dirty="0" err="1">
              <a:solidFill>
                <a:schemeClr val="tx1"/>
              </a:solidFill>
              <a:latin typeface="+mn-lt"/>
            </a:rPr>
            <a:t>Phối</a:t>
          </a:r>
          <a:r>
            <a:rPr lang="en-US" sz="1300" kern="1200" dirty="0">
              <a:solidFill>
                <a:schemeClr val="tx1"/>
              </a:solidFill>
              <a:latin typeface="+mn-lt"/>
            </a:rPr>
            <a:t> </a:t>
          </a:r>
          <a:r>
            <a:rPr lang="en-US" sz="1300" kern="1200" dirty="0" err="1">
              <a:solidFill>
                <a:schemeClr val="tx1"/>
              </a:solidFill>
              <a:latin typeface="+mn-lt"/>
            </a:rPr>
            <a:t>hợp</a:t>
          </a:r>
          <a:r>
            <a:rPr lang="en-US" sz="1300" kern="1200" dirty="0">
              <a:solidFill>
                <a:schemeClr val="tx1"/>
              </a:solidFill>
              <a:latin typeface="+mn-lt"/>
            </a:rPr>
            <a:t> CDC </a:t>
          </a:r>
          <a:r>
            <a:rPr lang="en-US" sz="1300" kern="1200" dirty="0" err="1">
              <a:solidFill>
                <a:schemeClr val="tx1"/>
              </a:solidFill>
              <a:latin typeface="+mn-lt"/>
            </a:rPr>
            <a:t>lấy</a:t>
          </a:r>
          <a:r>
            <a:rPr lang="en-US" sz="1300" kern="1200" dirty="0">
              <a:solidFill>
                <a:schemeClr val="tx1"/>
              </a:solidFill>
              <a:latin typeface="+mn-lt"/>
            </a:rPr>
            <a:t> </a:t>
          </a:r>
          <a:r>
            <a:rPr lang="en-US" sz="1300" kern="1200" dirty="0" err="1">
              <a:solidFill>
                <a:schemeClr val="tx1"/>
              </a:solidFill>
              <a:latin typeface="+mn-lt"/>
            </a:rPr>
            <a:t>mẫu</a:t>
          </a:r>
          <a:r>
            <a:rPr lang="en-US" sz="1300" kern="1200" dirty="0">
              <a:solidFill>
                <a:schemeClr val="tx1"/>
              </a:solidFill>
              <a:latin typeface="+mn-lt"/>
            </a:rPr>
            <a:t> </a:t>
          </a:r>
          <a:r>
            <a:rPr lang="en-US" sz="1300" kern="1200" dirty="0" err="1">
              <a:solidFill>
                <a:schemeClr val="tx1"/>
              </a:solidFill>
              <a:latin typeface="+mn-lt"/>
            </a:rPr>
            <a:t>xét</a:t>
          </a:r>
          <a:r>
            <a:rPr lang="en-US" sz="1300" kern="1200" dirty="0">
              <a:solidFill>
                <a:schemeClr val="tx1"/>
              </a:solidFill>
              <a:latin typeface="+mn-lt"/>
            </a:rPr>
            <a:t> </a:t>
          </a:r>
          <a:r>
            <a:rPr lang="en-US" sz="1300" kern="1200" dirty="0" err="1">
              <a:solidFill>
                <a:schemeClr val="tx1"/>
              </a:solidFill>
              <a:latin typeface="+mn-lt"/>
            </a:rPr>
            <a:t>nghiệm</a:t>
          </a:r>
          <a:r>
            <a:rPr lang="en-US" sz="1300" kern="1200" dirty="0">
              <a:solidFill>
                <a:schemeClr val="tx1"/>
              </a:solidFill>
              <a:latin typeface="+mn-lt"/>
            </a:rPr>
            <a:t> </a:t>
          </a:r>
          <a:r>
            <a:rPr lang="en-US" sz="1300" kern="1200" dirty="0" err="1">
              <a:solidFill>
                <a:schemeClr val="tx1"/>
              </a:solidFill>
              <a:latin typeface="+mn-lt"/>
            </a:rPr>
            <a:t>cho</a:t>
          </a:r>
          <a:r>
            <a:rPr lang="en-US" sz="1300" kern="1200" dirty="0">
              <a:solidFill>
                <a:schemeClr val="tx1"/>
              </a:solidFill>
              <a:latin typeface="+mn-lt"/>
            </a:rPr>
            <a:t> NLĐ </a:t>
          </a:r>
          <a:r>
            <a:rPr lang="en-US" sz="1300" kern="1200" dirty="0" err="1">
              <a:solidFill>
                <a:schemeClr val="tx1"/>
              </a:solidFill>
              <a:latin typeface="+mn-lt"/>
            </a:rPr>
            <a:t>theo</a:t>
          </a:r>
          <a:r>
            <a:rPr lang="en-US" sz="1300" kern="1200" dirty="0">
              <a:solidFill>
                <a:schemeClr val="tx1"/>
              </a:solidFill>
              <a:latin typeface="+mn-lt"/>
            </a:rPr>
            <a:t> </a:t>
          </a:r>
          <a:r>
            <a:rPr lang="en-US" sz="1300" kern="1200" dirty="0" err="1">
              <a:solidFill>
                <a:schemeClr val="tx1"/>
              </a:solidFill>
              <a:latin typeface="+mn-lt"/>
            </a:rPr>
            <a:t>nguy</a:t>
          </a:r>
          <a:r>
            <a:rPr lang="en-US" sz="1300" kern="1200" dirty="0">
              <a:solidFill>
                <a:schemeClr val="tx1"/>
              </a:solidFill>
              <a:latin typeface="+mn-lt"/>
            </a:rPr>
            <a:t> </a:t>
          </a:r>
          <a:r>
            <a:rPr lang="en-US" sz="1300" kern="1200" dirty="0" err="1">
              <a:solidFill>
                <a:schemeClr val="tx1"/>
              </a:solidFill>
              <a:latin typeface="+mn-lt"/>
            </a:rPr>
            <a:t>cơ</a:t>
          </a:r>
          <a:endParaRPr lang="vi-VN" sz="1300" kern="1200" dirty="0">
            <a:solidFill>
              <a:schemeClr val="tx1"/>
            </a:solidFill>
            <a:latin typeface="+mn-lt"/>
          </a:endParaRPr>
        </a:p>
      </dsp:txBody>
      <dsp:txXfrm>
        <a:off x="4878236" y="2500036"/>
        <a:ext cx="1740398" cy="1018880"/>
      </dsp:txXfrm>
    </dsp:sp>
    <dsp:sp modelId="{7E6797AB-B210-4FE4-A73A-0FD078FC8B93}">
      <dsp:nvSpPr>
        <dsp:cNvPr id="0" name=""/>
        <dsp:cNvSpPr/>
      </dsp:nvSpPr>
      <dsp:spPr>
        <a:xfrm rot="10811848">
          <a:off x="4279314" y="2781432"/>
          <a:ext cx="400839" cy="44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vi-VN" sz="1100" kern="1200"/>
        </a:p>
      </dsp:txBody>
      <dsp:txXfrm rot="10800000">
        <a:off x="4399566" y="2871107"/>
        <a:ext cx="280587" cy="268405"/>
      </dsp:txXfrm>
    </dsp:sp>
    <dsp:sp modelId="{A5FC388D-20FF-4521-ABB7-75BE46CDFE66}">
      <dsp:nvSpPr>
        <dsp:cNvPr id="0" name=""/>
        <dsp:cNvSpPr/>
      </dsp:nvSpPr>
      <dsp:spPr>
        <a:xfrm>
          <a:off x="843678" y="2457027"/>
          <a:ext cx="3246563" cy="1082278"/>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Clr>
              <a:srgbClr val="000000"/>
            </a:buClr>
            <a:buSzTx/>
            <a:buFont typeface="Arial"/>
            <a:buNone/>
          </a:pPr>
          <a:r>
            <a:rPr lang="en-US" sz="1300" kern="1200" dirty="0" err="1">
              <a:solidFill>
                <a:schemeClr val="tx1"/>
              </a:solidFill>
              <a:latin typeface="+mn-lt"/>
            </a:rPr>
            <a:t>Đánh</a:t>
          </a:r>
          <a:r>
            <a:rPr lang="en-US" sz="1300" kern="1200" dirty="0">
              <a:solidFill>
                <a:schemeClr val="tx1"/>
              </a:solidFill>
              <a:latin typeface="+mn-lt"/>
            </a:rPr>
            <a:t> </a:t>
          </a:r>
          <a:r>
            <a:rPr lang="en-US" sz="1300" kern="1200" dirty="0" err="1">
              <a:solidFill>
                <a:schemeClr val="tx1"/>
              </a:solidFill>
              <a:latin typeface="+mn-lt"/>
            </a:rPr>
            <a:t>giá</a:t>
          </a:r>
          <a:r>
            <a:rPr lang="en-US" sz="1300" kern="1200" dirty="0">
              <a:solidFill>
                <a:schemeClr val="tx1"/>
              </a:solidFill>
              <a:latin typeface="+mn-lt"/>
            </a:rPr>
            <a:t> </a:t>
          </a:r>
          <a:r>
            <a:rPr lang="en-US" sz="1300" kern="1200" dirty="0" err="1">
              <a:solidFill>
                <a:schemeClr val="tx1"/>
              </a:solidFill>
              <a:latin typeface="+mn-lt"/>
            </a:rPr>
            <a:t>mối</a:t>
          </a:r>
          <a:r>
            <a:rPr lang="en-US" sz="1300" kern="1200" dirty="0">
              <a:solidFill>
                <a:schemeClr val="tx1"/>
              </a:solidFill>
              <a:latin typeface="+mn-lt"/>
            </a:rPr>
            <a:t> </a:t>
          </a:r>
          <a:r>
            <a:rPr lang="en-US" sz="1300" kern="1200" dirty="0" err="1">
              <a:solidFill>
                <a:schemeClr val="tx1"/>
              </a:solidFill>
              <a:latin typeface="+mn-lt"/>
            </a:rPr>
            <a:t>liên</a:t>
          </a:r>
          <a:r>
            <a:rPr lang="en-US" sz="1300" kern="1200" dirty="0">
              <a:solidFill>
                <a:schemeClr val="tx1"/>
              </a:solidFill>
              <a:latin typeface="+mn-lt"/>
            </a:rPr>
            <a:t> </a:t>
          </a:r>
          <a:r>
            <a:rPr lang="en-US" sz="1300" kern="1200" dirty="0" err="1">
              <a:solidFill>
                <a:schemeClr val="tx1"/>
              </a:solidFill>
              <a:latin typeface="+mn-lt"/>
            </a:rPr>
            <a:t>quan</a:t>
          </a:r>
          <a:r>
            <a:rPr lang="en-US" sz="1300" kern="1200" dirty="0">
              <a:solidFill>
                <a:schemeClr val="tx1"/>
              </a:solidFill>
              <a:latin typeface="+mn-lt"/>
            </a:rPr>
            <a:t> </a:t>
          </a:r>
          <a:r>
            <a:rPr lang="en-US" sz="1300" kern="1200" dirty="0" err="1">
              <a:solidFill>
                <a:schemeClr val="tx1"/>
              </a:solidFill>
              <a:latin typeface="+mn-lt"/>
            </a:rPr>
            <a:t>dịch</a:t>
          </a:r>
          <a:r>
            <a:rPr lang="en-US" sz="1300" kern="1200" dirty="0">
              <a:solidFill>
                <a:schemeClr val="tx1"/>
              </a:solidFill>
              <a:latin typeface="+mn-lt"/>
            </a:rPr>
            <a:t> </a:t>
          </a:r>
          <a:r>
            <a:rPr lang="en-US" sz="1300" kern="1200" dirty="0" err="1">
              <a:solidFill>
                <a:schemeClr val="tx1"/>
              </a:solidFill>
              <a:latin typeface="+mn-lt"/>
            </a:rPr>
            <a:t>tễ</a:t>
          </a:r>
          <a:r>
            <a:rPr lang="en-US" sz="1300" kern="1200" dirty="0">
              <a:solidFill>
                <a:schemeClr val="tx1"/>
              </a:solidFill>
              <a:latin typeface="+mn-lt"/>
            </a:rPr>
            <a:t> </a:t>
          </a:r>
          <a:r>
            <a:rPr lang="en-US" sz="1300" kern="1200" dirty="0" err="1">
              <a:solidFill>
                <a:schemeClr val="tx1"/>
              </a:solidFill>
              <a:latin typeface="+mn-lt"/>
            </a:rPr>
            <a:t>của</a:t>
          </a:r>
          <a:r>
            <a:rPr lang="en-US" sz="1300" kern="1200" dirty="0">
              <a:solidFill>
                <a:schemeClr val="tx1"/>
              </a:solidFill>
              <a:latin typeface="+mn-lt"/>
            </a:rPr>
            <a:t> </a:t>
          </a:r>
          <a:r>
            <a:rPr lang="en-US" sz="1300" kern="1200" dirty="0" err="1">
              <a:solidFill>
                <a:schemeClr val="tx1"/>
              </a:solidFill>
              <a:latin typeface="+mn-lt"/>
            </a:rPr>
            <a:t>các</a:t>
          </a:r>
          <a:r>
            <a:rPr lang="en-US" sz="1300" kern="1200" dirty="0">
              <a:solidFill>
                <a:schemeClr val="tx1"/>
              </a:solidFill>
              <a:latin typeface="+mn-lt"/>
            </a:rPr>
            <a:t> </a:t>
          </a:r>
          <a:r>
            <a:rPr lang="en-US" sz="1300" kern="1200" dirty="0" err="1">
              <a:solidFill>
                <a:schemeClr val="tx1"/>
              </a:solidFill>
              <a:latin typeface="+mn-lt"/>
            </a:rPr>
            <a:t>dây</a:t>
          </a:r>
          <a:r>
            <a:rPr lang="en-US" sz="1300" kern="1200" dirty="0">
              <a:solidFill>
                <a:schemeClr val="tx1"/>
              </a:solidFill>
              <a:latin typeface="+mn-lt"/>
            </a:rPr>
            <a:t> </a:t>
          </a:r>
          <a:r>
            <a:rPr lang="en-US" sz="1300" kern="1200" dirty="0" err="1">
              <a:solidFill>
                <a:schemeClr val="tx1"/>
              </a:solidFill>
              <a:latin typeface="+mn-lt"/>
            </a:rPr>
            <a:t>chuyền</a:t>
          </a:r>
          <a:r>
            <a:rPr lang="en-US" sz="1300" kern="1200" dirty="0">
              <a:solidFill>
                <a:schemeClr val="tx1"/>
              </a:solidFill>
              <a:latin typeface="+mn-lt"/>
            </a:rPr>
            <a:t> </a:t>
          </a:r>
          <a:r>
            <a:rPr lang="en-US" sz="1300" kern="1200" dirty="0" err="1">
              <a:solidFill>
                <a:schemeClr val="tx1"/>
              </a:solidFill>
              <a:latin typeface="+mn-lt"/>
            </a:rPr>
            <a:t>sản</a:t>
          </a:r>
          <a:r>
            <a:rPr lang="en-US" sz="1300" kern="1200" dirty="0">
              <a:solidFill>
                <a:schemeClr val="tx1"/>
              </a:solidFill>
              <a:latin typeface="+mn-lt"/>
            </a:rPr>
            <a:t> </a:t>
          </a:r>
          <a:r>
            <a:rPr lang="en-US" sz="1300" kern="1200" dirty="0" err="1">
              <a:solidFill>
                <a:schemeClr val="tx1"/>
              </a:solidFill>
              <a:latin typeface="+mn-lt"/>
            </a:rPr>
            <a:t>xuất</a:t>
          </a:r>
          <a:r>
            <a:rPr lang="en-US" sz="1300" kern="1200" dirty="0">
              <a:solidFill>
                <a:schemeClr val="tx1"/>
              </a:solidFill>
              <a:latin typeface="+mn-lt"/>
            </a:rPr>
            <a:t> </a:t>
          </a:r>
          <a:r>
            <a:rPr lang="en-US" sz="1300" kern="1200" dirty="0" err="1">
              <a:solidFill>
                <a:schemeClr val="tx1"/>
              </a:solidFill>
              <a:latin typeface="+mn-lt"/>
            </a:rPr>
            <a:t>với</a:t>
          </a:r>
          <a:r>
            <a:rPr lang="en-US" sz="1300" kern="1200" dirty="0">
              <a:solidFill>
                <a:schemeClr val="tx1"/>
              </a:solidFill>
              <a:latin typeface="+mn-lt"/>
            </a:rPr>
            <a:t> </a:t>
          </a:r>
          <a:r>
            <a:rPr lang="en-US" sz="1300" kern="1200" dirty="0" err="1">
              <a:solidFill>
                <a:schemeClr val="tx1"/>
              </a:solidFill>
              <a:latin typeface="+mn-lt"/>
            </a:rPr>
            <a:t>khu</a:t>
          </a:r>
          <a:r>
            <a:rPr lang="en-US" sz="1300" kern="1200" dirty="0">
              <a:solidFill>
                <a:schemeClr val="tx1"/>
              </a:solidFill>
              <a:latin typeface="+mn-lt"/>
            </a:rPr>
            <a:t> </a:t>
          </a:r>
          <a:r>
            <a:rPr lang="en-US" sz="1300" kern="1200" dirty="0" err="1">
              <a:solidFill>
                <a:schemeClr val="tx1"/>
              </a:solidFill>
              <a:latin typeface="+mn-lt"/>
            </a:rPr>
            <a:t>vực</a:t>
          </a:r>
          <a:r>
            <a:rPr lang="en-US" sz="1300" kern="1200" dirty="0">
              <a:solidFill>
                <a:schemeClr val="tx1"/>
              </a:solidFill>
              <a:latin typeface="+mn-lt"/>
            </a:rPr>
            <a:t> </a:t>
          </a:r>
          <a:r>
            <a:rPr lang="en-US" sz="1300" kern="1200" dirty="0" err="1">
              <a:solidFill>
                <a:schemeClr val="tx1"/>
              </a:solidFill>
              <a:latin typeface="+mn-lt"/>
            </a:rPr>
            <a:t>có</a:t>
          </a:r>
          <a:r>
            <a:rPr lang="en-US" sz="1300" kern="1200" dirty="0">
              <a:solidFill>
                <a:schemeClr val="tx1"/>
              </a:solidFill>
              <a:latin typeface="+mn-lt"/>
            </a:rPr>
            <a:t> F0</a:t>
          </a:r>
          <a:endParaRPr lang="vi-VN" sz="1300" kern="1200" dirty="0">
            <a:solidFill>
              <a:schemeClr val="tx1"/>
            </a:solidFill>
            <a:latin typeface="+mn-lt"/>
          </a:endParaRPr>
        </a:p>
      </dsp:txBody>
      <dsp:txXfrm>
        <a:off x="875377" y="2488726"/>
        <a:ext cx="3183165" cy="10188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5032113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f87997393_0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f87997393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063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vi-VN" sz="800" b="0" i="0" u="none" strike="noStrike" cap="none" spc="0" normalizeH="0" baseline="0" noProof="0" dirty="0">
                <a:ln>
                  <a:noFill/>
                </a:ln>
                <a:solidFill>
                  <a:schemeClr val="tx1"/>
                </a:solidFill>
                <a:effectLst/>
                <a:uLnTx/>
                <a:uFillTx/>
                <a:latin typeface="Arial"/>
                <a:ea typeface="Open Sans"/>
                <a:cs typeface="Open Sans"/>
                <a:sym typeface="Open Sans"/>
              </a:rPr>
              <a:t>Cơ quan y tế triển khai sớm việc lấy mẫu xét nghiệm bệnh phẩm F1</a:t>
            </a:r>
            <a:endParaRPr lang="vi-VN" sz="800" b="0" i="0" u="none" strike="noStrike" cap="none" dirty="0">
              <a:solidFill>
                <a:schemeClr val="tx1"/>
              </a:solidFill>
              <a:latin typeface="Arial"/>
              <a:ea typeface="Arial"/>
              <a:cs typeface="Arial"/>
              <a:sym typeface="Arial"/>
            </a:endParaRPr>
          </a:p>
          <a:p>
            <a:endParaRPr lang="en-US" dirty="0"/>
          </a:p>
        </p:txBody>
      </p:sp>
    </p:spTree>
    <p:extLst>
      <p:ext uri="{BB962C8B-B14F-4D97-AF65-F5344CB8AC3E}">
        <p14:creationId xmlns:p14="http://schemas.microsoft.com/office/powerpoint/2010/main" val="1972487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f87997393_0_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f87997393_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049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74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861476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f87997393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f87997393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550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f87997393_0_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f87997393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1994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f87997393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f87997393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4312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f87997393_0_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f87997393_0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11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1f87997393_0_1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1f87997393_0_1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565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descr="offset_comp_406605.jpg"/>
          <p:cNvPicPr preferRelativeResize="0"/>
          <p:nvPr/>
        </p:nvPicPr>
        <p:blipFill rotWithShape="1">
          <a:blip r:embed="rId2">
            <a:alphaModFix amt="66000"/>
          </a:blip>
          <a:srcRect l="20991" t="2690" r="40112" b="39565"/>
          <a:stretch/>
        </p:blipFill>
        <p:spPr>
          <a:xfrm>
            <a:off x="0" y="0"/>
            <a:ext cx="5157900" cy="5143500"/>
          </a:xfrm>
          <a:prstGeom prst="rtTriangle">
            <a:avLst/>
          </a:prstGeom>
          <a:noFill/>
          <a:ln>
            <a:noFill/>
          </a:ln>
        </p:spPr>
      </p:pic>
      <p:pic>
        <p:nvPicPr>
          <p:cNvPr id="11" name="Google Shape;11;p2" descr="offset_comp_342327_edtied.jpg"/>
          <p:cNvPicPr preferRelativeResize="0"/>
          <p:nvPr/>
        </p:nvPicPr>
        <p:blipFill rotWithShape="1">
          <a:blip r:embed="rId3">
            <a:alphaModFix amt="31000"/>
          </a:blip>
          <a:srcRect l="14009" t="35833" r="43289" b="11297"/>
          <a:stretch/>
        </p:blipFill>
        <p:spPr>
          <a:xfrm rot="10800000">
            <a:off x="6976800" y="-25"/>
            <a:ext cx="2167200" cy="2012700"/>
          </a:xfrm>
          <a:prstGeom prst="rtTriangle">
            <a:avLst/>
          </a:prstGeom>
          <a:noFill/>
          <a:ln>
            <a:noFill/>
          </a:ln>
        </p:spPr>
      </p:pic>
      <p:sp>
        <p:nvSpPr>
          <p:cNvPr id="12" name="Google Shape;12;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3" name="Google Shape;13;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
        <p:nvSpPr>
          <p:cNvPr id="15" name="Google Shape;15;p2"/>
          <p:cNvSpPr/>
          <p:nvPr/>
        </p:nvSpPr>
        <p:spPr>
          <a:xfrm rot="-5400000">
            <a:off x="5846" y="-4836"/>
            <a:ext cx="22914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652821" y="576768"/>
            <a:ext cx="2300100" cy="22914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3"/>
        <p:cNvGrpSpPr/>
        <p:nvPr/>
      </p:nvGrpSpPr>
      <p:grpSpPr>
        <a:xfrm>
          <a:off x="0" y="0"/>
          <a:ext cx="0" cy="0"/>
          <a:chOff x="0" y="0"/>
          <a:chExt cx="0" cy="0"/>
        </a:xfrm>
      </p:grpSpPr>
      <p:grpSp>
        <p:nvGrpSpPr>
          <p:cNvPr id="184" name="Google Shape;184;p14"/>
          <p:cNvGrpSpPr/>
          <p:nvPr/>
        </p:nvGrpSpPr>
        <p:grpSpPr>
          <a:xfrm>
            <a:off x="4406400" y="0"/>
            <a:ext cx="4737600" cy="5143065"/>
            <a:chOff x="4406400" y="0"/>
            <a:chExt cx="4737600" cy="5143065"/>
          </a:xfrm>
        </p:grpSpPr>
        <p:sp>
          <p:nvSpPr>
            <p:cNvPr id="185" name="Google Shape;185;p14"/>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4"/>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4"/>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4"/>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14"/>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4" name="Google Shape;204;p14"/>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05" name="Google Shape;20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
        <p:nvSpPr>
          <p:cNvPr id="206" name="Google Shape;206;p14">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_alt3">
  <p:cSld name="TITLE_AND_BODY_1">
    <p:spTree>
      <p:nvGrpSpPr>
        <p:cNvPr id="1" name="Shape 212"/>
        <p:cNvGrpSpPr/>
        <p:nvPr/>
      </p:nvGrpSpPr>
      <p:grpSpPr>
        <a:xfrm>
          <a:off x="0" y="0"/>
          <a:ext cx="0" cy="0"/>
          <a:chOff x="0" y="0"/>
          <a:chExt cx="0" cy="0"/>
        </a:xfrm>
      </p:grpSpPr>
      <p:pic>
        <p:nvPicPr>
          <p:cNvPr id="213" name="Google Shape;213;p16" descr="offset_comp_343059.jpg"/>
          <p:cNvPicPr preferRelativeResize="0"/>
          <p:nvPr/>
        </p:nvPicPr>
        <p:blipFill rotWithShape="1">
          <a:blip r:embed="rId2">
            <a:alphaModFix amt="80000"/>
          </a:blip>
          <a:srcRect l="30474" t="11955" r="30474" b="25870"/>
          <a:stretch/>
        </p:blipFill>
        <p:spPr>
          <a:xfrm rot="-5400000">
            <a:off x="113630" y="-105700"/>
            <a:ext cx="5142300" cy="5364300"/>
          </a:xfrm>
          <a:prstGeom prst="diagStripe">
            <a:avLst>
              <a:gd name="adj" fmla="val 50343"/>
            </a:avLst>
          </a:prstGeom>
          <a:noFill/>
          <a:ln>
            <a:noFill/>
          </a:ln>
        </p:spPr>
      </p:pic>
      <p:sp>
        <p:nvSpPr>
          <p:cNvPr id="214" name="Google Shape;214;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5" name="Google Shape;215;p16"/>
          <p:cNvSpPr txBox="1">
            <a:spLocks noGrp="1"/>
          </p:cNvSpPr>
          <p:nvPr>
            <p:ph type="body" idx="1"/>
          </p:nvPr>
        </p:nvSpPr>
        <p:spPr>
          <a:xfrm>
            <a:off x="4018025" y="1567550"/>
            <a:ext cx="4318500" cy="1766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dk2"/>
              </a:buClr>
              <a:buSzPts val="1300"/>
              <a:buChar char="●"/>
              <a:defRPr>
                <a:solidFill>
                  <a:schemeClr val="dk2"/>
                </a:solidFill>
              </a:defRPr>
            </a:lvl1pPr>
            <a:lvl2pPr marL="914400" lvl="1" indent="-298450" rtl="0">
              <a:spcBef>
                <a:spcPts val="1600"/>
              </a:spcBef>
              <a:spcAft>
                <a:spcPts val="0"/>
              </a:spcAft>
              <a:buClr>
                <a:schemeClr val="dk2"/>
              </a:buClr>
              <a:buSzPts val="1100"/>
              <a:buChar char="○"/>
              <a:defRPr>
                <a:solidFill>
                  <a:schemeClr val="dk2"/>
                </a:solidFill>
              </a:defRPr>
            </a:lvl2pPr>
            <a:lvl3pPr marL="1371600" lvl="2" indent="-298450" rtl="0">
              <a:spcBef>
                <a:spcPts val="1600"/>
              </a:spcBef>
              <a:spcAft>
                <a:spcPts val="0"/>
              </a:spcAft>
              <a:buClr>
                <a:schemeClr val="dk2"/>
              </a:buClr>
              <a:buSzPts val="1100"/>
              <a:buChar char="■"/>
              <a:defRPr>
                <a:solidFill>
                  <a:schemeClr val="dk2"/>
                </a:solidFill>
              </a:defRPr>
            </a:lvl3pPr>
            <a:lvl4pPr marL="1828800" lvl="3" indent="-298450" rtl="0">
              <a:spcBef>
                <a:spcPts val="1600"/>
              </a:spcBef>
              <a:spcAft>
                <a:spcPts val="0"/>
              </a:spcAft>
              <a:buClr>
                <a:schemeClr val="dk2"/>
              </a:buClr>
              <a:buSzPts val="1100"/>
              <a:buChar char="●"/>
              <a:defRPr>
                <a:solidFill>
                  <a:schemeClr val="dk2"/>
                </a:solidFill>
              </a:defRPr>
            </a:lvl4pPr>
            <a:lvl5pPr marL="2286000" lvl="4" indent="-298450" rtl="0">
              <a:spcBef>
                <a:spcPts val="1600"/>
              </a:spcBef>
              <a:spcAft>
                <a:spcPts val="0"/>
              </a:spcAft>
              <a:buClr>
                <a:schemeClr val="dk2"/>
              </a:buClr>
              <a:buSzPts val="1100"/>
              <a:buChar char="○"/>
              <a:defRPr>
                <a:solidFill>
                  <a:schemeClr val="dk2"/>
                </a:solidFill>
              </a:defRPr>
            </a:lvl5pPr>
            <a:lvl6pPr marL="2743200" lvl="5" indent="-298450" rtl="0">
              <a:spcBef>
                <a:spcPts val="1600"/>
              </a:spcBef>
              <a:spcAft>
                <a:spcPts val="0"/>
              </a:spcAft>
              <a:buClr>
                <a:schemeClr val="dk2"/>
              </a:buClr>
              <a:buSzPts val="1100"/>
              <a:buChar char="■"/>
              <a:defRPr>
                <a:solidFill>
                  <a:schemeClr val="dk2"/>
                </a:solidFill>
              </a:defRPr>
            </a:lvl6pPr>
            <a:lvl7pPr marL="3200400" lvl="6" indent="-298450" rtl="0">
              <a:spcBef>
                <a:spcPts val="1600"/>
              </a:spcBef>
              <a:spcAft>
                <a:spcPts val="0"/>
              </a:spcAft>
              <a:buClr>
                <a:schemeClr val="dk2"/>
              </a:buClr>
              <a:buSzPts val="1100"/>
              <a:buChar char="●"/>
              <a:defRPr>
                <a:solidFill>
                  <a:schemeClr val="dk2"/>
                </a:solidFill>
              </a:defRPr>
            </a:lvl7pPr>
            <a:lvl8pPr marL="3657600" lvl="7" indent="-298450" rtl="0">
              <a:spcBef>
                <a:spcPts val="1600"/>
              </a:spcBef>
              <a:spcAft>
                <a:spcPts val="0"/>
              </a:spcAft>
              <a:buClr>
                <a:schemeClr val="dk2"/>
              </a:buClr>
              <a:buSzPts val="1100"/>
              <a:buChar char="○"/>
              <a:defRPr>
                <a:solidFill>
                  <a:schemeClr val="dk2"/>
                </a:solidFill>
              </a:defRPr>
            </a:lvl8pPr>
            <a:lvl9pPr marL="4114800" lvl="8" indent="-298450" rtl="0">
              <a:spcBef>
                <a:spcPts val="1600"/>
              </a:spcBef>
              <a:spcAft>
                <a:spcPts val="1600"/>
              </a:spcAft>
              <a:buClr>
                <a:schemeClr val="dk2"/>
              </a:buClr>
              <a:buSzPts val="1100"/>
              <a:buChar char="■"/>
              <a:defRPr>
                <a:solidFill>
                  <a:schemeClr val="dk2"/>
                </a:solidFill>
              </a:defRPr>
            </a:lvl9pPr>
          </a:lstStyle>
          <a:p>
            <a:endParaRPr/>
          </a:p>
        </p:txBody>
      </p:sp>
      <p:sp>
        <p:nvSpPr>
          <p:cNvPr id="216" name="Google Shape;21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
        <p:nvSpPr>
          <p:cNvPr id="217" name="Google Shape;217;p16">
            <a:hlinkClick r:id="rId3"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a:hlinkClick r:id="rId3"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a:hlinkClick r:id="rId3"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6">
            <a:hlinkClick r:id="rId3"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6"/>
          <p:cNvGrpSpPr/>
          <p:nvPr/>
        </p:nvGrpSpPr>
        <p:grpSpPr>
          <a:xfrm>
            <a:off x="0" y="381001"/>
            <a:ext cx="1037850" cy="1016287"/>
            <a:chOff x="0" y="381001"/>
            <a:chExt cx="1037850" cy="1016287"/>
          </a:xfrm>
        </p:grpSpPr>
        <p:sp>
          <p:nvSpPr>
            <p:cNvPr id="222" name="Google Shape;222;p1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ise en page personnalisée">
  <p:cSld name="AUTOLAYOUT">
    <p:bg>
      <p:bgPr>
        <a:solidFill>
          <a:srgbClr val="FFFFFF"/>
        </a:solidFill>
        <a:effectLst/>
      </p:bgPr>
    </p:bg>
    <p:spTree>
      <p:nvGrpSpPr>
        <p:cNvPr id="1" name="Shape 224"/>
        <p:cNvGrpSpPr/>
        <p:nvPr/>
      </p:nvGrpSpPr>
      <p:grpSpPr>
        <a:xfrm>
          <a:off x="0" y="0"/>
          <a:ext cx="0" cy="0"/>
          <a:chOff x="0" y="0"/>
          <a:chExt cx="0" cy="0"/>
        </a:xfrm>
      </p:grpSpPr>
      <p:sp>
        <p:nvSpPr>
          <p:cNvPr id="225" name="Google Shape;225;p1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 name="Google Shape;226;p17"/>
          <p:cNvGrpSpPr/>
          <p:nvPr/>
        </p:nvGrpSpPr>
        <p:grpSpPr>
          <a:xfrm>
            <a:off x="0" y="0"/>
            <a:ext cx="9144153" cy="5143624"/>
            <a:chOff x="-77" y="25"/>
            <a:chExt cx="9144153" cy="5143624"/>
          </a:xfrm>
        </p:grpSpPr>
        <p:sp>
          <p:nvSpPr>
            <p:cNvPr id="227" name="Google Shape;227;p17"/>
            <p:cNvSpPr/>
            <p:nvPr/>
          </p:nvSpPr>
          <p:spPr>
            <a:xfrm rot="-5400000">
              <a:off x="-47653"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7"/>
            <p:cNvSpPr/>
            <p:nvPr/>
          </p:nvSpPr>
          <p:spPr>
            <a:xfrm rot="-5400000">
              <a:off x="-47653"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7"/>
            <p:cNvSpPr/>
            <p:nvPr/>
          </p:nvSpPr>
          <p:spPr>
            <a:xfrm rot="-5400000">
              <a:off x="-47653"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7"/>
            <p:cNvSpPr/>
            <p:nvPr/>
          </p:nvSpPr>
          <p:spPr>
            <a:xfrm rot="-5400000">
              <a:off x="-47653"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7"/>
            <p:cNvSpPr/>
            <p:nvPr/>
          </p:nvSpPr>
          <p:spPr>
            <a:xfrm rot="-5400000">
              <a:off x="-47653"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7"/>
            <p:cNvSpPr/>
            <p:nvPr/>
          </p:nvSpPr>
          <p:spPr>
            <a:xfrm rot="5400000">
              <a:off x="714198"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7"/>
            <p:cNvSpPr/>
            <p:nvPr/>
          </p:nvSpPr>
          <p:spPr>
            <a:xfrm rot="-5400000">
              <a:off x="714322"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p:nvPr/>
          </p:nvSpPr>
          <p:spPr>
            <a:xfrm rot="5400000">
              <a:off x="714198"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7"/>
            <p:cNvSpPr/>
            <p:nvPr/>
          </p:nvSpPr>
          <p:spPr>
            <a:xfrm rot="-5400000">
              <a:off x="714322"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7"/>
            <p:cNvSpPr/>
            <p:nvPr/>
          </p:nvSpPr>
          <p:spPr>
            <a:xfrm rot="5400000">
              <a:off x="714198"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7"/>
            <p:cNvSpPr/>
            <p:nvPr/>
          </p:nvSpPr>
          <p:spPr>
            <a:xfrm rot="-5400000">
              <a:off x="714322"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7"/>
            <p:cNvSpPr/>
            <p:nvPr/>
          </p:nvSpPr>
          <p:spPr>
            <a:xfrm rot="5400000">
              <a:off x="714198"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7"/>
            <p:cNvSpPr/>
            <p:nvPr/>
          </p:nvSpPr>
          <p:spPr>
            <a:xfrm rot="5400000">
              <a:off x="714198"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7"/>
            <p:cNvSpPr/>
            <p:nvPr/>
          </p:nvSpPr>
          <p:spPr>
            <a:xfrm rot="-5400000">
              <a:off x="714322"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rot="5400000">
              <a:off x="714198"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7"/>
            <p:cNvSpPr/>
            <p:nvPr/>
          </p:nvSpPr>
          <p:spPr>
            <a:xfrm rot="-5400000">
              <a:off x="714322"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7"/>
            <p:cNvSpPr/>
            <p:nvPr/>
          </p:nvSpPr>
          <p:spPr>
            <a:xfrm rot="5400000">
              <a:off x="1476173"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7"/>
            <p:cNvSpPr/>
            <p:nvPr/>
          </p:nvSpPr>
          <p:spPr>
            <a:xfrm rot="-5400000">
              <a:off x="1476296"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7"/>
            <p:cNvSpPr/>
            <p:nvPr/>
          </p:nvSpPr>
          <p:spPr>
            <a:xfrm rot="5400000">
              <a:off x="1476173"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7"/>
            <p:cNvSpPr/>
            <p:nvPr/>
          </p:nvSpPr>
          <p:spPr>
            <a:xfrm rot="-5400000">
              <a:off x="1476296"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7"/>
            <p:cNvSpPr/>
            <p:nvPr/>
          </p:nvSpPr>
          <p:spPr>
            <a:xfrm rot="5400000">
              <a:off x="1476173"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7"/>
            <p:cNvSpPr/>
            <p:nvPr/>
          </p:nvSpPr>
          <p:spPr>
            <a:xfrm rot="-5400000">
              <a:off x="1476296"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7"/>
            <p:cNvSpPr/>
            <p:nvPr/>
          </p:nvSpPr>
          <p:spPr>
            <a:xfrm rot="5400000">
              <a:off x="1476173"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7"/>
            <p:cNvSpPr/>
            <p:nvPr/>
          </p:nvSpPr>
          <p:spPr>
            <a:xfrm rot="5400000">
              <a:off x="1476173"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7"/>
            <p:cNvSpPr/>
            <p:nvPr/>
          </p:nvSpPr>
          <p:spPr>
            <a:xfrm rot="-5400000">
              <a:off x="1476296"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7"/>
            <p:cNvSpPr/>
            <p:nvPr/>
          </p:nvSpPr>
          <p:spPr>
            <a:xfrm rot="5400000">
              <a:off x="1476173"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7"/>
            <p:cNvSpPr/>
            <p:nvPr/>
          </p:nvSpPr>
          <p:spPr>
            <a:xfrm rot="-5400000">
              <a:off x="1476296"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7"/>
            <p:cNvSpPr/>
            <p:nvPr/>
          </p:nvSpPr>
          <p:spPr>
            <a:xfrm rot="5400000">
              <a:off x="2238147"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7"/>
            <p:cNvSpPr/>
            <p:nvPr/>
          </p:nvSpPr>
          <p:spPr>
            <a:xfrm rot="-5400000">
              <a:off x="2238271"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7"/>
            <p:cNvSpPr/>
            <p:nvPr/>
          </p:nvSpPr>
          <p:spPr>
            <a:xfrm rot="5400000">
              <a:off x="2238147"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7"/>
            <p:cNvSpPr/>
            <p:nvPr/>
          </p:nvSpPr>
          <p:spPr>
            <a:xfrm rot="-5400000">
              <a:off x="2238271"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7"/>
            <p:cNvSpPr/>
            <p:nvPr/>
          </p:nvSpPr>
          <p:spPr>
            <a:xfrm rot="5400000">
              <a:off x="2238147"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rot="-5400000">
              <a:off x="2238271"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rot="5400000">
              <a:off x="2238147"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rot="5400000">
              <a:off x="2238147"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p:nvPr/>
          </p:nvSpPr>
          <p:spPr>
            <a:xfrm rot="-5400000">
              <a:off x="2238271"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7"/>
            <p:cNvSpPr/>
            <p:nvPr/>
          </p:nvSpPr>
          <p:spPr>
            <a:xfrm rot="5400000">
              <a:off x="2238147"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7"/>
            <p:cNvSpPr/>
            <p:nvPr/>
          </p:nvSpPr>
          <p:spPr>
            <a:xfrm rot="-5400000">
              <a:off x="2238271"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7"/>
            <p:cNvSpPr/>
            <p:nvPr/>
          </p:nvSpPr>
          <p:spPr>
            <a:xfrm rot="5400000">
              <a:off x="3000173"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7"/>
            <p:cNvSpPr/>
            <p:nvPr/>
          </p:nvSpPr>
          <p:spPr>
            <a:xfrm rot="-5400000">
              <a:off x="3000297"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7"/>
            <p:cNvSpPr/>
            <p:nvPr/>
          </p:nvSpPr>
          <p:spPr>
            <a:xfrm rot="5400000">
              <a:off x="3000173"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7"/>
            <p:cNvSpPr/>
            <p:nvPr/>
          </p:nvSpPr>
          <p:spPr>
            <a:xfrm rot="-5400000">
              <a:off x="3000297"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7"/>
            <p:cNvSpPr/>
            <p:nvPr/>
          </p:nvSpPr>
          <p:spPr>
            <a:xfrm rot="5400000">
              <a:off x="3000173"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7"/>
            <p:cNvSpPr/>
            <p:nvPr/>
          </p:nvSpPr>
          <p:spPr>
            <a:xfrm rot="-5400000">
              <a:off x="3000297"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7"/>
            <p:cNvSpPr/>
            <p:nvPr/>
          </p:nvSpPr>
          <p:spPr>
            <a:xfrm rot="5400000">
              <a:off x="3000173"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7"/>
            <p:cNvSpPr/>
            <p:nvPr/>
          </p:nvSpPr>
          <p:spPr>
            <a:xfrm rot="5400000">
              <a:off x="3000173"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7"/>
            <p:cNvSpPr/>
            <p:nvPr/>
          </p:nvSpPr>
          <p:spPr>
            <a:xfrm rot="-5400000">
              <a:off x="3000297"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7"/>
            <p:cNvSpPr/>
            <p:nvPr/>
          </p:nvSpPr>
          <p:spPr>
            <a:xfrm rot="5400000">
              <a:off x="3000173"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rot="-5400000">
              <a:off x="3000297"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7"/>
            <p:cNvSpPr/>
            <p:nvPr/>
          </p:nvSpPr>
          <p:spPr>
            <a:xfrm rot="5400000">
              <a:off x="3762251"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p:nvPr/>
          </p:nvSpPr>
          <p:spPr>
            <a:xfrm rot="-5400000">
              <a:off x="3762374"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rot="5400000">
              <a:off x="3762251"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rot="-5400000">
              <a:off x="3762374"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rot="5400000">
              <a:off x="3762251"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rot="-5400000">
              <a:off x="3762374"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rot="5400000">
              <a:off x="3762251"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rot="5400000">
              <a:off x="3762251"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rot="-5400000">
              <a:off x="3762374"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rot="5400000">
              <a:off x="3762251"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rot="-5400000">
              <a:off x="3762374"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rot="5400000">
              <a:off x="-47777"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rot="5400000">
              <a:off x="-47777"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rot="5400000">
              <a:off x="-47777"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rot="5400000">
              <a:off x="-47777"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rot="-5400000">
              <a:off x="166697"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rot="5400000">
              <a:off x="-47777"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rot="5400000">
              <a:off x="-47777"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rot="-5400000" flipH="1">
              <a:off x="166697"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rot="-5400000">
              <a:off x="928672"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rot="-5400000" flipH="1">
              <a:off x="928672"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rot="-5400000">
              <a:off x="1690646"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rot="-5400000" flipH="1">
              <a:off x="1690646"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p:nvPr/>
          </p:nvSpPr>
          <p:spPr>
            <a:xfrm rot="-5400000">
              <a:off x="2452621"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7"/>
            <p:cNvSpPr/>
            <p:nvPr/>
          </p:nvSpPr>
          <p:spPr>
            <a:xfrm rot="-5400000" flipH="1">
              <a:off x="2452621"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7"/>
            <p:cNvSpPr/>
            <p:nvPr/>
          </p:nvSpPr>
          <p:spPr>
            <a:xfrm rot="-5400000">
              <a:off x="3214647"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rot="-5400000" flipH="1">
              <a:off x="3214647"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7"/>
            <p:cNvSpPr/>
            <p:nvPr/>
          </p:nvSpPr>
          <p:spPr>
            <a:xfrm rot="-5400000">
              <a:off x="3976724"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7"/>
            <p:cNvSpPr/>
            <p:nvPr/>
          </p:nvSpPr>
          <p:spPr>
            <a:xfrm rot="-5400000" flipH="1">
              <a:off x="3976724"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7"/>
            <p:cNvSpPr/>
            <p:nvPr/>
          </p:nvSpPr>
          <p:spPr>
            <a:xfrm rot="-5400000">
              <a:off x="4524349"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rot="-5400000">
              <a:off x="4524349"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7"/>
            <p:cNvSpPr/>
            <p:nvPr/>
          </p:nvSpPr>
          <p:spPr>
            <a:xfrm rot="-5400000">
              <a:off x="4524349"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7"/>
            <p:cNvSpPr/>
            <p:nvPr/>
          </p:nvSpPr>
          <p:spPr>
            <a:xfrm rot="-5400000">
              <a:off x="4524349"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7"/>
            <p:cNvSpPr/>
            <p:nvPr/>
          </p:nvSpPr>
          <p:spPr>
            <a:xfrm rot="-5400000">
              <a:off x="4524349"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rot="5400000">
              <a:off x="5286200"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7"/>
            <p:cNvSpPr/>
            <p:nvPr/>
          </p:nvSpPr>
          <p:spPr>
            <a:xfrm rot="-5400000">
              <a:off x="5286324"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rot="5400000">
              <a:off x="5286200"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7"/>
            <p:cNvSpPr/>
            <p:nvPr/>
          </p:nvSpPr>
          <p:spPr>
            <a:xfrm rot="-5400000">
              <a:off x="5286324"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7"/>
            <p:cNvSpPr/>
            <p:nvPr/>
          </p:nvSpPr>
          <p:spPr>
            <a:xfrm rot="5400000">
              <a:off x="5286200"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7"/>
            <p:cNvSpPr/>
            <p:nvPr/>
          </p:nvSpPr>
          <p:spPr>
            <a:xfrm rot="-5400000">
              <a:off x="5286324"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rot="5400000">
              <a:off x="5286200"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7"/>
            <p:cNvSpPr/>
            <p:nvPr/>
          </p:nvSpPr>
          <p:spPr>
            <a:xfrm rot="5400000">
              <a:off x="5286200"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rot="-5400000">
              <a:off x="5286324"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7"/>
            <p:cNvSpPr/>
            <p:nvPr/>
          </p:nvSpPr>
          <p:spPr>
            <a:xfrm rot="5400000">
              <a:off x="5286200"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7"/>
            <p:cNvSpPr/>
            <p:nvPr/>
          </p:nvSpPr>
          <p:spPr>
            <a:xfrm rot="-5400000">
              <a:off x="5286324"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rot="5400000">
              <a:off x="6048175"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p:nvPr/>
          </p:nvSpPr>
          <p:spPr>
            <a:xfrm rot="-5400000">
              <a:off x="6048298"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7"/>
            <p:cNvSpPr/>
            <p:nvPr/>
          </p:nvSpPr>
          <p:spPr>
            <a:xfrm rot="5400000">
              <a:off x="6048175"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p:nvPr/>
          </p:nvSpPr>
          <p:spPr>
            <a:xfrm rot="-5400000">
              <a:off x="6048298"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7"/>
            <p:cNvSpPr/>
            <p:nvPr/>
          </p:nvSpPr>
          <p:spPr>
            <a:xfrm rot="5400000">
              <a:off x="6048175"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7"/>
            <p:cNvSpPr/>
            <p:nvPr/>
          </p:nvSpPr>
          <p:spPr>
            <a:xfrm rot="-5400000">
              <a:off x="6048298"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7"/>
            <p:cNvSpPr/>
            <p:nvPr/>
          </p:nvSpPr>
          <p:spPr>
            <a:xfrm rot="5400000">
              <a:off x="6048175"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7"/>
            <p:cNvSpPr/>
            <p:nvPr/>
          </p:nvSpPr>
          <p:spPr>
            <a:xfrm rot="5400000">
              <a:off x="6048175"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7"/>
            <p:cNvSpPr/>
            <p:nvPr/>
          </p:nvSpPr>
          <p:spPr>
            <a:xfrm rot="-5400000">
              <a:off x="6048298"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7"/>
            <p:cNvSpPr/>
            <p:nvPr/>
          </p:nvSpPr>
          <p:spPr>
            <a:xfrm rot="5400000">
              <a:off x="6048175"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p:nvPr/>
          </p:nvSpPr>
          <p:spPr>
            <a:xfrm rot="-5400000">
              <a:off x="6048298"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7"/>
            <p:cNvSpPr/>
            <p:nvPr/>
          </p:nvSpPr>
          <p:spPr>
            <a:xfrm rot="5400000">
              <a:off x="6810149"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7"/>
            <p:cNvSpPr/>
            <p:nvPr/>
          </p:nvSpPr>
          <p:spPr>
            <a:xfrm rot="-5400000">
              <a:off x="6810273"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7"/>
            <p:cNvSpPr/>
            <p:nvPr/>
          </p:nvSpPr>
          <p:spPr>
            <a:xfrm rot="5400000">
              <a:off x="6810149"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p:nvPr/>
          </p:nvSpPr>
          <p:spPr>
            <a:xfrm rot="-5400000">
              <a:off x="6810273"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7"/>
            <p:cNvSpPr/>
            <p:nvPr/>
          </p:nvSpPr>
          <p:spPr>
            <a:xfrm rot="5400000">
              <a:off x="6810149"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7"/>
            <p:cNvSpPr/>
            <p:nvPr/>
          </p:nvSpPr>
          <p:spPr>
            <a:xfrm rot="-5400000">
              <a:off x="6810273"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7"/>
            <p:cNvSpPr/>
            <p:nvPr/>
          </p:nvSpPr>
          <p:spPr>
            <a:xfrm rot="5400000">
              <a:off x="6810149"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p:nvPr/>
          </p:nvSpPr>
          <p:spPr>
            <a:xfrm rot="5400000">
              <a:off x="6810149"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7"/>
            <p:cNvSpPr/>
            <p:nvPr/>
          </p:nvSpPr>
          <p:spPr>
            <a:xfrm rot="-5400000">
              <a:off x="6810273"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7"/>
            <p:cNvSpPr/>
            <p:nvPr/>
          </p:nvSpPr>
          <p:spPr>
            <a:xfrm rot="5400000">
              <a:off x="6810149"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7"/>
            <p:cNvSpPr/>
            <p:nvPr/>
          </p:nvSpPr>
          <p:spPr>
            <a:xfrm rot="-5400000">
              <a:off x="6810273"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7"/>
            <p:cNvSpPr/>
            <p:nvPr/>
          </p:nvSpPr>
          <p:spPr>
            <a:xfrm rot="5400000">
              <a:off x="7572175"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p:nvPr/>
          </p:nvSpPr>
          <p:spPr>
            <a:xfrm rot="-5400000">
              <a:off x="7572299"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7"/>
            <p:cNvSpPr/>
            <p:nvPr/>
          </p:nvSpPr>
          <p:spPr>
            <a:xfrm rot="5400000">
              <a:off x="7572175"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7"/>
            <p:cNvSpPr/>
            <p:nvPr/>
          </p:nvSpPr>
          <p:spPr>
            <a:xfrm rot="-5400000">
              <a:off x="7572299"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rot="5400000">
              <a:off x="7572175"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rot="-5400000">
              <a:off x="7572299"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7"/>
            <p:cNvSpPr/>
            <p:nvPr/>
          </p:nvSpPr>
          <p:spPr>
            <a:xfrm rot="5400000">
              <a:off x="7572175"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7"/>
            <p:cNvSpPr/>
            <p:nvPr/>
          </p:nvSpPr>
          <p:spPr>
            <a:xfrm rot="5400000">
              <a:off x="7572175"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rot="-5400000">
              <a:off x="7572299"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7"/>
            <p:cNvSpPr/>
            <p:nvPr/>
          </p:nvSpPr>
          <p:spPr>
            <a:xfrm rot="5400000">
              <a:off x="7572175"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7"/>
            <p:cNvSpPr/>
            <p:nvPr/>
          </p:nvSpPr>
          <p:spPr>
            <a:xfrm rot="-5400000">
              <a:off x="7572299"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7"/>
            <p:cNvSpPr/>
            <p:nvPr/>
          </p:nvSpPr>
          <p:spPr>
            <a:xfrm rot="5400000">
              <a:off x="8334253"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p:nvPr/>
          </p:nvSpPr>
          <p:spPr>
            <a:xfrm rot="-5400000">
              <a:off x="8334377"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7"/>
            <p:cNvSpPr/>
            <p:nvPr/>
          </p:nvSpPr>
          <p:spPr>
            <a:xfrm rot="5400000">
              <a:off x="8334253"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7"/>
            <p:cNvSpPr/>
            <p:nvPr/>
          </p:nvSpPr>
          <p:spPr>
            <a:xfrm rot="-5400000">
              <a:off x="8334377"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7"/>
            <p:cNvSpPr/>
            <p:nvPr/>
          </p:nvSpPr>
          <p:spPr>
            <a:xfrm rot="5400000">
              <a:off x="8334253"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7"/>
            <p:cNvSpPr/>
            <p:nvPr/>
          </p:nvSpPr>
          <p:spPr>
            <a:xfrm rot="-5400000">
              <a:off x="8334377"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7"/>
            <p:cNvSpPr/>
            <p:nvPr/>
          </p:nvSpPr>
          <p:spPr>
            <a:xfrm rot="5400000">
              <a:off x="8334253"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7"/>
            <p:cNvSpPr/>
            <p:nvPr/>
          </p:nvSpPr>
          <p:spPr>
            <a:xfrm rot="5400000">
              <a:off x="8334253"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7"/>
            <p:cNvSpPr/>
            <p:nvPr/>
          </p:nvSpPr>
          <p:spPr>
            <a:xfrm rot="-5400000">
              <a:off x="8334377"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7"/>
            <p:cNvSpPr/>
            <p:nvPr/>
          </p:nvSpPr>
          <p:spPr>
            <a:xfrm rot="5400000">
              <a:off x="8334253"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7"/>
            <p:cNvSpPr/>
            <p:nvPr/>
          </p:nvSpPr>
          <p:spPr>
            <a:xfrm rot="-5400000">
              <a:off x="8334377"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7"/>
            <p:cNvSpPr/>
            <p:nvPr/>
          </p:nvSpPr>
          <p:spPr>
            <a:xfrm rot="5400000">
              <a:off x="4524225"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rot="5400000">
              <a:off x="4524225"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rot="5400000">
              <a:off x="4524225"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rot="5400000">
              <a:off x="4524225"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rot="-5400000">
              <a:off x="4738699"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rot="5400000">
              <a:off x="4524225"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rot="5400000">
              <a:off x="4524225"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p:nvPr/>
          </p:nvSpPr>
          <p:spPr>
            <a:xfrm rot="-5400000" flipH="1">
              <a:off x="4738699"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7"/>
            <p:cNvSpPr/>
            <p:nvPr/>
          </p:nvSpPr>
          <p:spPr>
            <a:xfrm rot="-5400000">
              <a:off x="5500674"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p:nvPr/>
          </p:nvSpPr>
          <p:spPr>
            <a:xfrm rot="-5400000" flipH="1">
              <a:off x="5500674"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p:nvPr/>
          </p:nvSpPr>
          <p:spPr>
            <a:xfrm rot="-5400000">
              <a:off x="6262648"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7"/>
            <p:cNvSpPr/>
            <p:nvPr/>
          </p:nvSpPr>
          <p:spPr>
            <a:xfrm rot="-5400000" flipH="1">
              <a:off x="6262648"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7"/>
            <p:cNvSpPr/>
            <p:nvPr/>
          </p:nvSpPr>
          <p:spPr>
            <a:xfrm rot="-5400000">
              <a:off x="7024623"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p:nvPr/>
          </p:nvSpPr>
          <p:spPr>
            <a:xfrm rot="-5400000" flipH="1">
              <a:off x="7024623"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7"/>
            <p:cNvSpPr/>
            <p:nvPr/>
          </p:nvSpPr>
          <p:spPr>
            <a:xfrm rot="-5400000">
              <a:off x="7786649"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7"/>
            <p:cNvSpPr/>
            <p:nvPr/>
          </p:nvSpPr>
          <p:spPr>
            <a:xfrm rot="-5400000" flipH="1">
              <a:off x="7786649"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rot="-5400000">
              <a:off x="8548727"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7"/>
            <p:cNvSpPr/>
            <p:nvPr/>
          </p:nvSpPr>
          <p:spPr>
            <a:xfrm rot="-5400000" flipH="1">
              <a:off x="8548727"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 name="Google Shape;383;p17"/>
          <p:cNvSpPr/>
          <p:nvPr/>
        </p:nvSpPr>
        <p:spPr>
          <a:xfrm>
            <a:off x="1525050" y="1293850"/>
            <a:ext cx="6093900" cy="255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txBox="1">
            <a:spLocks noGrp="1"/>
          </p:cNvSpPr>
          <p:nvPr>
            <p:ph type="title"/>
          </p:nvPr>
        </p:nvSpPr>
        <p:spPr>
          <a:xfrm>
            <a:off x="1876575" y="1668150"/>
            <a:ext cx="5391000" cy="1184700"/>
          </a:xfrm>
          <a:prstGeom prst="rect">
            <a:avLst/>
          </a:prstGeom>
          <a:noFill/>
        </p:spPr>
        <p:txBody>
          <a:bodyPr spcFirstLastPara="1" wrap="square" lIns="91425" tIns="91425" rIns="91425" bIns="91425" anchor="b" anchorCtr="0">
            <a:noAutofit/>
          </a:bodyPr>
          <a:lstStyle>
            <a:lvl1pPr lvl="0" algn="ctr">
              <a:lnSpc>
                <a:spcPct val="100000"/>
              </a:lnSpc>
              <a:spcBef>
                <a:spcPts val="0"/>
              </a:spcBef>
              <a:spcAft>
                <a:spcPts val="0"/>
              </a:spcAft>
              <a:buNone/>
              <a:defRPr sz="3200" b="1">
                <a:solidFill>
                  <a:srgbClr val="212121"/>
                </a:solidFill>
              </a:defRPr>
            </a:lvl1pPr>
            <a:lvl2pPr lvl="1" algn="ctr">
              <a:lnSpc>
                <a:spcPct val="100000"/>
              </a:lnSpc>
              <a:spcBef>
                <a:spcPts val="0"/>
              </a:spcBef>
              <a:spcAft>
                <a:spcPts val="0"/>
              </a:spcAft>
              <a:buNone/>
              <a:defRPr sz="3200" b="1">
                <a:solidFill>
                  <a:srgbClr val="212121"/>
                </a:solidFill>
              </a:defRPr>
            </a:lvl2pPr>
            <a:lvl3pPr lvl="2" algn="ctr">
              <a:lnSpc>
                <a:spcPct val="100000"/>
              </a:lnSpc>
              <a:spcBef>
                <a:spcPts val="0"/>
              </a:spcBef>
              <a:spcAft>
                <a:spcPts val="0"/>
              </a:spcAft>
              <a:buNone/>
              <a:defRPr sz="3200" b="1">
                <a:solidFill>
                  <a:srgbClr val="212121"/>
                </a:solidFill>
              </a:defRPr>
            </a:lvl3pPr>
            <a:lvl4pPr lvl="3" algn="ctr">
              <a:lnSpc>
                <a:spcPct val="100000"/>
              </a:lnSpc>
              <a:spcBef>
                <a:spcPts val="0"/>
              </a:spcBef>
              <a:spcAft>
                <a:spcPts val="0"/>
              </a:spcAft>
              <a:buNone/>
              <a:defRPr sz="3200" b="1">
                <a:solidFill>
                  <a:srgbClr val="212121"/>
                </a:solidFill>
              </a:defRPr>
            </a:lvl4pPr>
            <a:lvl5pPr lvl="4" algn="ctr">
              <a:lnSpc>
                <a:spcPct val="100000"/>
              </a:lnSpc>
              <a:spcBef>
                <a:spcPts val="0"/>
              </a:spcBef>
              <a:spcAft>
                <a:spcPts val="0"/>
              </a:spcAft>
              <a:buNone/>
              <a:defRPr sz="3200" b="1">
                <a:solidFill>
                  <a:srgbClr val="212121"/>
                </a:solidFill>
              </a:defRPr>
            </a:lvl5pPr>
            <a:lvl6pPr lvl="5" algn="ctr">
              <a:lnSpc>
                <a:spcPct val="100000"/>
              </a:lnSpc>
              <a:spcBef>
                <a:spcPts val="0"/>
              </a:spcBef>
              <a:spcAft>
                <a:spcPts val="0"/>
              </a:spcAft>
              <a:buNone/>
              <a:defRPr sz="3200" b="1">
                <a:solidFill>
                  <a:srgbClr val="212121"/>
                </a:solidFill>
              </a:defRPr>
            </a:lvl6pPr>
            <a:lvl7pPr lvl="6" algn="ctr">
              <a:lnSpc>
                <a:spcPct val="100000"/>
              </a:lnSpc>
              <a:spcBef>
                <a:spcPts val="0"/>
              </a:spcBef>
              <a:spcAft>
                <a:spcPts val="0"/>
              </a:spcAft>
              <a:buNone/>
              <a:defRPr sz="3200" b="1">
                <a:solidFill>
                  <a:srgbClr val="212121"/>
                </a:solidFill>
              </a:defRPr>
            </a:lvl7pPr>
            <a:lvl8pPr lvl="7" algn="ctr">
              <a:lnSpc>
                <a:spcPct val="100000"/>
              </a:lnSpc>
              <a:spcBef>
                <a:spcPts val="0"/>
              </a:spcBef>
              <a:spcAft>
                <a:spcPts val="0"/>
              </a:spcAft>
              <a:buNone/>
              <a:defRPr sz="3200" b="1">
                <a:solidFill>
                  <a:srgbClr val="212121"/>
                </a:solidFill>
              </a:defRPr>
            </a:lvl8pPr>
            <a:lvl9pPr lvl="8" algn="ctr">
              <a:lnSpc>
                <a:spcPct val="100000"/>
              </a:lnSpc>
              <a:spcBef>
                <a:spcPts val="0"/>
              </a:spcBef>
              <a:spcAft>
                <a:spcPts val="0"/>
              </a:spcAft>
              <a:buNone/>
              <a:defRPr sz="3200" b="1">
                <a:solidFill>
                  <a:srgbClr val="212121"/>
                </a:solidFill>
              </a:defRPr>
            </a:lvl9pPr>
          </a:lstStyle>
          <a:p>
            <a:endParaRPr/>
          </a:p>
        </p:txBody>
      </p:sp>
      <p:sp>
        <p:nvSpPr>
          <p:cNvPr id="385" name="Google Shape;385;p17"/>
          <p:cNvSpPr txBox="1">
            <a:spLocks noGrp="1"/>
          </p:cNvSpPr>
          <p:nvPr>
            <p:ph type="subTitle" idx="1"/>
          </p:nvPr>
        </p:nvSpPr>
        <p:spPr>
          <a:xfrm>
            <a:off x="1876575" y="2930428"/>
            <a:ext cx="5391000" cy="6015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Clr>
                <a:srgbClr val="616161"/>
              </a:buClr>
              <a:buSzPts val="2100"/>
              <a:buNone/>
              <a:defRPr sz="2100">
                <a:solidFill>
                  <a:srgbClr val="616161"/>
                </a:solidFill>
              </a:defRPr>
            </a:lvl1pPr>
            <a:lvl2pPr lvl="1" algn="ctr">
              <a:lnSpc>
                <a:spcPct val="100000"/>
              </a:lnSpc>
              <a:spcBef>
                <a:spcPts val="0"/>
              </a:spcBef>
              <a:spcAft>
                <a:spcPts val="0"/>
              </a:spcAft>
              <a:buClr>
                <a:srgbClr val="616161"/>
              </a:buClr>
              <a:buSzPts val="2100"/>
              <a:buNone/>
              <a:defRPr sz="2100">
                <a:solidFill>
                  <a:srgbClr val="616161"/>
                </a:solidFill>
              </a:defRPr>
            </a:lvl2pPr>
            <a:lvl3pPr lvl="2" algn="ctr">
              <a:lnSpc>
                <a:spcPct val="100000"/>
              </a:lnSpc>
              <a:spcBef>
                <a:spcPts val="0"/>
              </a:spcBef>
              <a:spcAft>
                <a:spcPts val="0"/>
              </a:spcAft>
              <a:buClr>
                <a:srgbClr val="616161"/>
              </a:buClr>
              <a:buSzPts val="2100"/>
              <a:buNone/>
              <a:defRPr sz="2100">
                <a:solidFill>
                  <a:srgbClr val="616161"/>
                </a:solidFill>
              </a:defRPr>
            </a:lvl3pPr>
            <a:lvl4pPr lvl="3" algn="ctr">
              <a:lnSpc>
                <a:spcPct val="100000"/>
              </a:lnSpc>
              <a:spcBef>
                <a:spcPts val="0"/>
              </a:spcBef>
              <a:spcAft>
                <a:spcPts val="0"/>
              </a:spcAft>
              <a:buClr>
                <a:srgbClr val="616161"/>
              </a:buClr>
              <a:buSzPts val="2100"/>
              <a:buNone/>
              <a:defRPr sz="2100">
                <a:solidFill>
                  <a:srgbClr val="616161"/>
                </a:solidFill>
              </a:defRPr>
            </a:lvl4pPr>
            <a:lvl5pPr lvl="4" algn="ctr">
              <a:lnSpc>
                <a:spcPct val="100000"/>
              </a:lnSpc>
              <a:spcBef>
                <a:spcPts val="0"/>
              </a:spcBef>
              <a:spcAft>
                <a:spcPts val="0"/>
              </a:spcAft>
              <a:buClr>
                <a:srgbClr val="616161"/>
              </a:buClr>
              <a:buSzPts val="2100"/>
              <a:buNone/>
              <a:defRPr sz="2100">
                <a:solidFill>
                  <a:srgbClr val="616161"/>
                </a:solidFill>
              </a:defRPr>
            </a:lvl5pPr>
            <a:lvl6pPr lvl="5" algn="ctr">
              <a:lnSpc>
                <a:spcPct val="100000"/>
              </a:lnSpc>
              <a:spcBef>
                <a:spcPts val="0"/>
              </a:spcBef>
              <a:spcAft>
                <a:spcPts val="0"/>
              </a:spcAft>
              <a:buClr>
                <a:srgbClr val="616161"/>
              </a:buClr>
              <a:buSzPts val="2100"/>
              <a:buNone/>
              <a:defRPr sz="2100">
                <a:solidFill>
                  <a:srgbClr val="616161"/>
                </a:solidFill>
              </a:defRPr>
            </a:lvl6pPr>
            <a:lvl7pPr lvl="6" algn="ctr">
              <a:lnSpc>
                <a:spcPct val="100000"/>
              </a:lnSpc>
              <a:spcBef>
                <a:spcPts val="0"/>
              </a:spcBef>
              <a:spcAft>
                <a:spcPts val="0"/>
              </a:spcAft>
              <a:buClr>
                <a:srgbClr val="616161"/>
              </a:buClr>
              <a:buSzPts val="2100"/>
              <a:buNone/>
              <a:defRPr sz="2100">
                <a:solidFill>
                  <a:srgbClr val="616161"/>
                </a:solidFill>
              </a:defRPr>
            </a:lvl7pPr>
            <a:lvl8pPr lvl="7" algn="ctr">
              <a:lnSpc>
                <a:spcPct val="100000"/>
              </a:lnSpc>
              <a:spcBef>
                <a:spcPts val="0"/>
              </a:spcBef>
              <a:spcAft>
                <a:spcPts val="0"/>
              </a:spcAft>
              <a:buClr>
                <a:srgbClr val="616161"/>
              </a:buClr>
              <a:buSzPts val="2100"/>
              <a:buNone/>
              <a:defRPr sz="2100">
                <a:solidFill>
                  <a:srgbClr val="616161"/>
                </a:solidFill>
              </a:defRPr>
            </a:lvl8pPr>
            <a:lvl9pPr lvl="8" algn="ctr">
              <a:lnSpc>
                <a:spcPct val="100000"/>
              </a:lnSpc>
              <a:spcBef>
                <a:spcPts val="0"/>
              </a:spcBef>
              <a:spcAft>
                <a:spcPts val="0"/>
              </a:spcAft>
              <a:buClr>
                <a:srgbClr val="616161"/>
              </a:buClr>
              <a:buSzPts val="2100"/>
              <a:buNone/>
              <a:defRPr sz="2100">
                <a:solidFill>
                  <a:srgbClr val="616161"/>
                </a:solidFill>
              </a:defRPr>
            </a:lvl9pPr>
          </a:lstStyle>
          <a:p>
            <a:endParaRPr/>
          </a:p>
        </p:txBody>
      </p:sp>
      <p:sp>
        <p:nvSpPr>
          <p:cNvPr id="386" name="Google Shape;386;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0" y="628650"/>
            <a:ext cx="9144000" cy="1191"/>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0" i="0" u="none"/>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1EE1FA-2627-418F-8C92-CC8E26F9190A}" type="slidenum">
              <a:rPr lang="en-US"/>
              <a:pPr>
                <a:defRPr/>
              </a:pPr>
              <a:t>‹#›</a:t>
            </a:fld>
            <a:endParaRPr lang="en-US"/>
          </a:p>
        </p:txBody>
      </p:sp>
    </p:spTree>
    <p:extLst>
      <p:ext uri="{BB962C8B-B14F-4D97-AF65-F5344CB8AC3E}">
        <p14:creationId xmlns:p14="http://schemas.microsoft.com/office/powerpoint/2010/main" val="897487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xmlns="" id="{2E4E3A86-A2E4-42BC-9417-27B142A4A45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5">
            <a:extLst>
              <a:ext uri="{FF2B5EF4-FFF2-40B4-BE49-F238E27FC236}">
                <a16:creationId xmlns:a16="http://schemas.microsoft.com/office/drawing/2014/main" xmlns="" id="{3FFA66B7-671D-4DF3-B272-C33D55B9DC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6">
            <a:extLst>
              <a:ext uri="{FF2B5EF4-FFF2-40B4-BE49-F238E27FC236}">
                <a16:creationId xmlns:a16="http://schemas.microsoft.com/office/drawing/2014/main" xmlns="" id="{B47F15A2-3C4F-4B6B-A53E-F8C85E8915A3}"/>
              </a:ext>
            </a:extLst>
          </p:cNvPr>
          <p:cNvSpPr>
            <a:spLocks noGrp="1" noChangeArrowheads="1"/>
          </p:cNvSpPr>
          <p:nvPr>
            <p:ph type="sldNum" sz="quarter" idx="12"/>
          </p:nvPr>
        </p:nvSpPr>
        <p:spPr>
          <a:ln/>
        </p:spPr>
        <p:txBody>
          <a:bodyPr/>
          <a:lstStyle>
            <a:lvl1pPr>
              <a:defRPr/>
            </a:lvl1pPr>
          </a:lstStyle>
          <a:p>
            <a:fld id="{0E8DB1B2-0514-4885-9170-4F60B519388C}" type="slidenum">
              <a:rPr lang="en-US" altLang="en-US"/>
              <a:pPr/>
              <a:t>‹#›</a:t>
            </a:fld>
            <a:endParaRPr lang="en-US" altLang="en-US"/>
          </a:p>
        </p:txBody>
      </p:sp>
    </p:spTree>
    <p:extLst>
      <p:ext uri="{BB962C8B-B14F-4D97-AF65-F5344CB8AC3E}">
        <p14:creationId xmlns:p14="http://schemas.microsoft.com/office/powerpoint/2010/main" val="3369814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82"/>
            <a:ext cx="5029200" cy="533311"/>
          </a:xfrm>
        </p:spPr>
        <p:txBody>
          <a:bodyPr>
            <a:noAutofit/>
          </a:bodyPr>
          <a:lstStyle>
            <a:lvl1pPr>
              <a:defRPr sz="2025"/>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t>9/23/2021</a:t>
            </a:fld>
            <a:endParaRPr lang="en-US"/>
          </a:p>
        </p:txBody>
      </p:sp>
      <p:sp>
        <p:nvSpPr>
          <p:cNvPr id="4" name="Footer Placeholder 3"/>
          <p:cNvSpPr>
            <a:spLocks noGrp="1"/>
          </p:cNvSpPr>
          <p:nvPr>
            <p:ph type="ftr" sz="quarter" idx="11"/>
          </p:nvPr>
        </p:nvSpPr>
        <p:spPr/>
        <p:txBody>
          <a:bodyPr/>
          <a:lstStyle/>
          <a:p>
            <a:r>
              <a:rPr lang="en-US"/>
              <a:t>SlideModel.com</a:t>
            </a:r>
          </a:p>
        </p:txBody>
      </p:sp>
      <p:sp>
        <p:nvSpPr>
          <p:cNvPr id="5" name="Slide Number Placeholder 4"/>
          <p:cNvSpPr>
            <a:spLocks noGrp="1"/>
          </p:cNvSpPr>
          <p:nvPr>
            <p:ph type="sldNum" sz="quarter" idx="12"/>
          </p:nvPr>
        </p:nvSpPr>
        <p:spPr>
          <a:xfrm>
            <a:off x="8572501" y="4767266"/>
            <a:ext cx="571501" cy="27384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788" kern="0" smtClean="0">
                <a:solidFill>
                  <a:schemeClr val="bg1"/>
                </a:solidFill>
                <a:latin typeface="Arial" pitchFamily="34" charset="0"/>
                <a:cs typeface="Arial" pitchFamily="34" charset="0"/>
              </a:defRPr>
            </a:lvl1pPr>
          </a:lstStyle>
          <a:p>
            <a:fld id="{96E69268-9C8B-4EBF-A9EE-DC5DC2D48DC3}" type="slidenum">
              <a:rPr lang="es-UY" smtClean="0"/>
              <a:pPr/>
              <a:t>‹#›</a:t>
            </a:fld>
            <a:endParaRPr lang="es-UY" dirty="0"/>
          </a:p>
        </p:txBody>
      </p:sp>
      <p:sp>
        <p:nvSpPr>
          <p:cNvPr id="8" name="Text Placeholder 8"/>
          <p:cNvSpPr>
            <a:spLocks noGrp="1"/>
          </p:cNvSpPr>
          <p:nvPr>
            <p:ph type="body" sz="quarter" idx="13" hasCustomPrompt="1"/>
          </p:nvPr>
        </p:nvSpPr>
        <p:spPr>
          <a:xfrm>
            <a:off x="5610226" y="271604"/>
            <a:ext cx="3086100" cy="400050"/>
          </a:xfrm>
        </p:spPr>
        <p:txBody>
          <a:bodyPr anchor="ctr">
            <a:noAutofit/>
          </a:bodyPr>
          <a:lstStyle>
            <a:lvl1pPr marL="0" indent="0" algn="r">
              <a:buNone/>
              <a:defRPr sz="1125"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11607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grpSp>
        <p:nvGrpSpPr>
          <p:cNvPr id="18" name="Google Shape;18;p3"/>
          <p:cNvGrpSpPr/>
          <p:nvPr/>
        </p:nvGrpSpPr>
        <p:grpSpPr>
          <a:xfrm>
            <a:off x="4406400" y="0"/>
            <a:ext cx="4737600" cy="5143065"/>
            <a:chOff x="4406400" y="0"/>
            <a:chExt cx="4737600" cy="5143065"/>
          </a:xfrm>
        </p:grpSpPr>
        <p:sp>
          <p:nvSpPr>
            <p:cNvPr id="19" name="Google Shape;19;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
        <p:nvSpPr>
          <p:cNvPr id="39" name="Google Shape;39;p3">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C">
  <p:cSld name="SECTION_HEADER_1">
    <p:spTree>
      <p:nvGrpSpPr>
        <p:cNvPr id="1" name="Shape 43"/>
        <p:cNvGrpSpPr/>
        <p:nvPr/>
      </p:nvGrpSpPr>
      <p:grpSpPr>
        <a:xfrm>
          <a:off x="0" y="0"/>
          <a:ext cx="0" cy="0"/>
          <a:chOff x="0" y="0"/>
          <a:chExt cx="0" cy="0"/>
        </a:xfrm>
      </p:grpSpPr>
      <p:grpSp>
        <p:nvGrpSpPr>
          <p:cNvPr id="44" name="Google Shape;44;p4"/>
          <p:cNvGrpSpPr/>
          <p:nvPr/>
        </p:nvGrpSpPr>
        <p:grpSpPr>
          <a:xfrm>
            <a:off x="4406400" y="0"/>
            <a:ext cx="4737600" cy="5143065"/>
            <a:chOff x="4406400" y="0"/>
            <a:chExt cx="4737600" cy="5143065"/>
          </a:xfrm>
        </p:grpSpPr>
        <p:sp>
          <p:nvSpPr>
            <p:cNvPr id="45" name="Google Shape;45;p4"/>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
        <p:nvSpPr>
          <p:cNvPr id="64" name="Google Shape;64;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5">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5"/>
          <p:cNvGrpSpPr/>
          <p:nvPr/>
        </p:nvGrpSpPr>
        <p:grpSpPr>
          <a:xfrm>
            <a:off x="0" y="381001"/>
            <a:ext cx="1037850" cy="1016287"/>
            <a:chOff x="0" y="381001"/>
            <a:chExt cx="1037850" cy="1016287"/>
          </a:xfrm>
        </p:grpSpPr>
        <p:sp>
          <p:nvSpPr>
            <p:cNvPr id="71" name="Google Shape;71;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4" name="Google Shape;74;p5"/>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5" name="Google Shape;7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8">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8"/>
          <p:cNvGrpSpPr/>
          <p:nvPr/>
        </p:nvGrpSpPr>
        <p:grpSpPr>
          <a:xfrm>
            <a:off x="0" y="381001"/>
            <a:ext cx="1037850" cy="1016287"/>
            <a:chOff x="0" y="381001"/>
            <a:chExt cx="1037850" cy="1016287"/>
          </a:xfrm>
        </p:grpSpPr>
        <p:sp>
          <p:nvSpPr>
            <p:cNvPr id="108" name="Google Shape;108;p8"/>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1" name="Google Shape;111;p8"/>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2" name="Google Shape;112;p8"/>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3" name="Google Shape;11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9">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9">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19;p9"/>
          <p:cNvGrpSpPr/>
          <p:nvPr/>
        </p:nvGrpSpPr>
        <p:grpSpPr>
          <a:xfrm>
            <a:off x="0" y="381001"/>
            <a:ext cx="1037850" cy="1016287"/>
            <a:chOff x="0" y="381001"/>
            <a:chExt cx="1037850" cy="1016287"/>
          </a:xfrm>
        </p:grpSpPr>
        <p:sp>
          <p:nvSpPr>
            <p:cNvPr id="120" name="Google Shape;120;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3" name="Google Shape;12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sp>
        <p:nvSpPr>
          <p:cNvPr id="125" name="Google Shape;125;p10">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10"/>
          <p:cNvGrpSpPr/>
          <p:nvPr/>
        </p:nvGrpSpPr>
        <p:grpSpPr>
          <a:xfrm>
            <a:off x="0" y="381001"/>
            <a:ext cx="1037850" cy="1016287"/>
            <a:chOff x="0" y="381001"/>
            <a:chExt cx="1037850" cy="1016287"/>
          </a:xfrm>
        </p:grpSpPr>
        <p:sp>
          <p:nvSpPr>
            <p:cNvPr id="130" name="Google Shape;130;p10"/>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0"/>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3" name="Google Shape;133;p10"/>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4" name="Google Shape;13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
        <p:cNvGrpSpPr/>
        <p:nvPr/>
      </p:nvGrpSpPr>
      <p:grpSpPr>
        <a:xfrm>
          <a:off x="0" y="0"/>
          <a:ext cx="0" cy="0"/>
          <a:chOff x="0" y="0"/>
          <a:chExt cx="0" cy="0"/>
        </a:xfrm>
      </p:grpSpPr>
      <p:sp>
        <p:nvSpPr>
          <p:cNvPr id="136" name="Google Shape;136;p11">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11"/>
          <p:cNvGrpSpPr/>
          <p:nvPr/>
        </p:nvGrpSpPr>
        <p:grpSpPr>
          <a:xfrm>
            <a:off x="4406400" y="0"/>
            <a:ext cx="4737600" cy="5143500"/>
            <a:chOff x="4406400" y="0"/>
            <a:chExt cx="4737600" cy="5143500"/>
          </a:xfrm>
        </p:grpSpPr>
        <p:sp>
          <p:nvSpPr>
            <p:cNvPr id="141" name="Google Shape;141;p11"/>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11"/>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0" name="Google Shape;16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3"/>
        <p:cNvGrpSpPr/>
        <p:nvPr/>
      </p:nvGrpSpPr>
      <p:grpSpPr>
        <a:xfrm>
          <a:off x="0" y="0"/>
          <a:ext cx="0" cy="0"/>
          <a:chOff x="0" y="0"/>
          <a:chExt cx="0" cy="0"/>
        </a:xfrm>
      </p:grpSpPr>
      <p:grpSp>
        <p:nvGrpSpPr>
          <p:cNvPr id="174" name="Google Shape;174;p13"/>
          <p:cNvGrpSpPr/>
          <p:nvPr/>
        </p:nvGrpSpPr>
        <p:grpSpPr>
          <a:xfrm>
            <a:off x="0" y="4128572"/>
            <a:ext cx="698925" cy="684657"/>
            <a:chOff x="0" y="3785672"/>
            <a:chExt cx="698925" cy="684657"/>
          </a:xfrm>
        </p:grpSpPr>
        <p:sp>
          <p:nvSpPr>
            <p:cNvPr id="175" name="Google Shape;175;p13"/>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3"/>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78" name="Google Shape;17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
        <p:nvSpPr>
          <p:cNvPr id="179" name="Google Shape;179;p13">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2pPr>
            <a:lvl3pPr marL="1371600" lvl="2"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3pPr>
            <a:lvl4pPr marL="1828800" lvl="3"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4pPr>
            <a:lvl5pPr marL="2286000" lvl="4"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5pPr>
            <a:lvl6pPr marL="2743200" lvl="5"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6pPr>
            <a:lvl7pPr marL="3200400" lvl="6"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7pPr>
            <a:lvl8pPr marL="3657600" lvl="7"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8pPr>
            <a:lvl9pPr marL="4114800" lvl="8" indent="-298450">
              <a:lnSpc>
                <a:spcPct val="115000"/>
              </a:lnSpc>
              <a:spcBef>
                <a:spcPts val="1600"/>
              </a:spcBef>
              <a:spcAft>
                <a:spcPts val="1600"/>
              </a:spcAft>
              <a:buClr>
                <a:schemeClr val="lt1"/>
              </a:buClr>
              <a:buSzPts val="1100"/>
              <a:buFont typeface="Open Sans"/>
              <a:buChar char="■"/>
              <a:defRPr sz="1100">
                <a:solidFill>
                  <a:schemeClr val="lt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Open Sans"/>
                <a:ea typeface="Open Sans"/>
                <a:cs typeface="Open Sans"/>
                <a:sym typeface="Open Sans"/>
              </a:defRPr>
            </a:lvl1pPr>
            <a:lvl2pPr lvl="1" algn="r">
              <a:buNone/>
              <a:defRPr sz="1000">
                <a:solidFill>
                  <a:schemeClr val="lt1"/>
                </a:solidFill>
                <a:latin typeface="Open Sans"/>
                <a:ea typeface="Open Sans"/>
                <a:cs typeface="Open Sans"/>
                <a:sym typeface="Open Sans"/>
              </a:defRPr>
            </a:lvl2pPr>
            <a:lvl3pPr lvl="2" algn="r">
              <a:buNone/>
              <a:defRPr sz="1000">
                <a:solidFill>
                  <a:schemeClr val="lt1"/>
                </a:solidFill>
                <a:latin typeface="Open Sans"/>
                <a:ea typeface="Open Sans"/>
                <a:cs typeface="Open Sans"/>
                <a:sym typeface="Open Sans"/>
              </a:defRPr>
            </a:lvl3pPr>
            <a:lvl4pPr lvl="3" algn="r">
              <a:buNone/>
              <a:defRPr sz="1000">
                <a:solidFill>
                  <a:schemeClr val="lt1"/>
                </a:solidFill>
                <a:latin typeface="Open Sans"/>
                <a:ea typeface="Open Sans"/>
                <a:cs typeface="Open Sans"/>
                <a:sym typeface="Open Sans"/>
              </a:defRPr>
            </a:lvl4pPr>
            <a:lvl5pPr lvl="4" algn="r">
              <a:buNone/>
              <a:defRPr sz="1000">
                <a:solidFill>
                  <a:schemeClr val="lt1"/>
                </a:solidFill>
                <a:latin typeface="Open Sans"/>
                <a:ea typeface="Open Sans"/>
                <a:cs typeface="Open Sans"/>
                <a:sym typeface="Open Sans"/>
              </a:defRPr>
            </a:lvl5pPr>
            <a:lvl6pPr lvl="5" algn="r">
              <a:buNone/>
              <a:defRPr sz="1000">
                <a:solidFill>
                  <a:schemeClr val="lt1"/>
                </a:solidFill>
                <a:latin typeface="Open Sans"/>
                <a:ea typeface="Open Sans"/>
                <a:cs typeface="Open Sans"/>
                <a:sym typeface="Open Sans"/>
              </a:defRPr>
            </a:lvl6pPr>
            <a:lvl7pPr lvl="6" algn="r">
              <a:buNone/>
              <a:defRPr sz="1000">
                <a:solidFill>
                  <a:schemeClr val="lt1"/>
                </a:solidFill>
                <a:latin typeface="Open Sans"/>
                <a:ea typeface="Open Sans"/>
                <a:cs typeface="Open Sans"/>
                <a:sym typeface="Open Sans"/>
              </a:defRPr>
            </a:lvl7pPr>
            <a:lvl8pPr lvl="7" algn="r">
              <a:buNone/>
              <a:defRPr sz="1000">
                <a:solidFill>
                  <a:schemeClr val="lt1"/>
                </a:solidFill>
                <a:latin typeface="Open Sans"/>
                <a:ea typeface="Open Sans"/>
                <a:cs typeface="Open Sans"/>
                <a:sym typeface="Open Sans"/>
              </a:defRPr>
            </a:lvl8pPr>
            <a:lvl9pPr lvl="8" algn="r">
              <a:buNone/>
              <a:defRPr sz="1000">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v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6" r:id="rId7"/>
    <p:sldLayoutId id="2147483657" r:id="rId8"/>
    <p:sldLayoutId id="2147483659" r:id="rId9"/>
    <p:sldLayoutId id="2147483660" r:id="rId10"/>
    <p:sldLayoutId id="2147483662" r:id="rId11"/>
    <p:sldLayoutId id="2147483663" r:id="rId12"/>
    <p:sldLayoutId id="2147483665" r:id="rId13"/>
    <p:sldLayoutId id="2147483667" r:id="rId14"/>
    <p:sldLayoutId id="214748366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8"/>
          <p:cNvSpPr txBox="1">
            <a:spLocks noGrp="1"/>
          </p:cNvSpPr>
          <p:nvPr>
            <p:ph type="ctrTitle"/>
          </p:nvPr>
        </p:nvSpPr>
        <p:spPr>
          <a:xfrm>
            <a:off x="1142550" y="1574157"/>
            <a:ext cx="7752600" cy="9975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800" dirty="0" err="1">
                <a:solidFill>
                  <a:srgbClr val="FFFF00"/>
                </a:solidFill>
              </a:rPr>
              <a:t>Thực</a:t>
            </a:r>
            <a:r>
              <a:rPr lang="en-US" sz="3800" dirty="0">
                <a:solidFill>
                  <a:srgbClr val="FFFF00"/>
                </a:solidFill>
              </a:rPr>
              <a:t> </a:t>
            </a:r>
            <a:r>
              <a:rPr lang="en-US" sz="3800" dirty="0" err="1">
                <a:solidFill>
                  <a:srgbClr val="FFFF00"/>
                </a:solidFill>
              </a:rPr>
              <a:t>trạng</a:t>
            </a:r>
            <a:r>
              <a:rPr lang="en-US" sz="3800" dirty="0">
                <a:solidFill>
                  <a:srgbClr val="FFFF00"/>
                </a:solidFill>
              </a:rPr>
              <a:t> </a:t>
            </a:r>
            <a:r>
              <a:rPr lang="en-US" sz="3800" dirty="0" err="1">
                <a:solidFill>
                  <a:srgbClr val="FFFF00"/>
                </a:solidFill>
              </a:rPr>
              <a:t>nhiễm</a:t>
            </a:r>
            <a:r>
              <a:rPr lang="en-US" sz="3800" dirty="0">
                <a:solidFill>
                  <a:srgbClr val="FFFF00"/>
                </a:solidFill>
              </a:rPr>
              <a:t> covid 19, </a:t>
            </a:r>
            <a:r>
              <a:rPr lang="en-US" sz="3800" dirty="0" err="1">
                <a:solidFill>
                  <a:srgbClr val="FFFF00"/>
                </a:solidFill>
              </a:rPr>
              <a:t>phân</a:t>
            </a:r>
            <a:r>
              <a:rPr lang="en-US" sz="3800" dirty="0">
                <a:solidFill>
                  <a:srgbClr val="FFFF00"/>
                </a:solidFill>
              </a:rPr>
              <a:t> </a:t>
            </a:r>
            <a:r>
              <a:rPr lang="en-US" sz="3800" dirty="0" err="1">
                <a:solidFill>
                  <a:srgbClr val="FFFF00"/>
                </a:solidFill>
              </a:rPr>
              <a:t>tầng</a:t>
            </a:r>
            <a:r>
              <a:rPr lang="en-US" sz="3800" dirty="0">
                <a:solidFill>
                  <a:srgbClr val="FFFF00"/>
                </a:solidFill>
              </a:rPr>
              <a:t> </a:t>
            </a:r>
            <a:r>
              <a:rPr lang="en-US" sz="3800" dirty="0" err="1">
                <a:solidFill>
                  <a:srgbClr val="FFFF00"/>
                </a:solidFill>
              </a:rPr>
              <a:t>trong</a:t>
            </a:r>
            <a:r>
              <a:rPr lang="en-US" sz="3800" dirty="0">
                <a:solidFill>
                  <a:srgbClr val="FFFF00"/>
                </a:solidFill>
              </a:rPr>
              <a:t> </a:t>
            </a:r>
            <a:r>
              <a:rPr lang="en-US" sz="3800" dirty="0" err="1">
                <a:solidFill>
                  <a:srgbClr val="FFFF00"/>
                </a:solidFill>
              </a:rPr>
              <a:t>theo</a:t>
            </a:r>
            <a:r>
              <a:rPr lang="en-US" sz="3800" dirty="0">
                <a:solidFill>
                  <a:srgbClr val="FFFF00"/>
                </a:solidFill>
              </a:rPr>
              <a:t> </a:t>
            </a:r>
            <a:r>
              <a:rPr lang="en-US" sz="3800" dirty="0" err="1">
                <a:solidFill>
                  <a:srgbClr val="FFFF00"/>
                </a:solidFill>
              </a:rPr>
              <a:t>dõi</a:t>
            </a:r>
            <a:r>
              <a:rPr lang="en-US" sz="3800" dirty="0">
                <a:solidFill>
                  <a:srgbClr val="FFFF00"/>
                </a:solidFill>
              </a:rPr>
              <a:t>, </a:t>
            </a:r>
            <a:r>
              <a:rPr lang="en-US" sz="3800" dirty="0" err="1">
                <a:solidFill>
                  <a:srgbClr val="FFFF00"/>
                </a:solidFill>
              </a:rPr>
              <a:t>điều</a:t>
            </a:r>
            <a:r>
              <a:rPr lang="en-US" sz="3800" dirty="0">
                <a:solidFill>
                  <a:srgbClr val="FFFF00"/>
                </a:solidFill>
              </a:rPr>
              <a:t> </a:t>
            </a:r>
            <a:r>
              <a:rPr lang="en-US" sz="3800" dirty="0" err="1">
                <a:solidFill>
                  <a:srgbClr val="FFFF00"/>
                </a:solidFill>
              </a:rPr>
              <a:t>trị</a:t>
            </a:r>
            <a:r>
              <a:rPr lang="vi" sz="3800" dirty="0">
                <a:solidFill>
                  <a:srgbClr val="FFFF00"/>
                </a:solidFill>
              </a:rPr>
              <a:t> </a:t>
            </a:r>
            <a:r>
              <a:rPr lang="en-US" sz="3800" dirty="0" err="1">
                <a:solidFill>
                  <a:srgbClr val="FFFF00"/>
                </a:solidFill>
              </a:rPr>
              <a:t>và</a:t>
            </a:r>
            <a:r>
              <a:rPr lang="en-US" sz="3800" dirty="0">
                <a:solidFill>
                  <a:srgbClr val="FFFF00"/>
                </a:solidFill>
              </a:rPr>
              <a:t> </a:t>
            </a:r>
            <a:r>
              <a:rPr lang="en-US" sz="3800" dirty="0" err="1">
                <a:solidFill>
                  <a:srgbClr val="FFFF00"/>
                </a:solidFill>
              </a:rPr>
              <a:t>phòng</a:t>
            </a:r>
            <a:r>
              <a:rPr lang="en-US" sz="3800" dirty="0">
                <a:solidFill>
                  <a:srgbClr val="FFFF00"/>
                </a:solidFill>
              </a:rPr>
              <a:t> </a:t>
            </a:r>
            <a:r>
              <a:rPr lang="en-US" sz="3800" dirty="0" err="1">
                <a:solidFill>
                  <a:srgbClr val="FFFF00"/>
                </a:solidFill>
              </a:rPr>
              <a:t>chống</a:t>
            </a:r>
            <a:r>
              <a:rPr lang="en-US" sz="3800" dirty="0">
                <a:solidFill>
                  <a:srgbClr val="FFFF00"/>
                </a:solidFill>
              </a:rPr>
              <a:t> </a:t>
            </a:r>
            <a:r>
              <a:rPr lang="en-US" sz="3800" dirty="0" err="1">
                <a:solidFill>
                  <a:srgbClr val="FFFF00"/>
                </a:solidFill>
              </a:rPr>
              <a:t>lây</a:t>
            </a:r>
            <a:r>
              <a:rPr lang="en-US" sz="3800" dirty="0">
                <a:solidFill>
                  <a:srgbClr val="FFFF00"/>
                </a:solidFill>
              </a:rPr>
              <a:t> </a:t>
            </a:r>
            <a:r>
              <a:rPr lang="en-US" sz="3800" dirty="0" err="1">
                <a:solidFill>
                  <a:srgbClr val="FFFF00"/>
                </a:solidFill>
              </a:rPr>
              <a:t>nhiễm</a:t>
            </a:r>
            <a:r>
              <a:rPr lang="en-US" dirty="0">
                <a:solidFill>
                  <a:srgbClr val="FFFF00"/>
                </a:solidFill>
              </a:rPr>
              <a:t>.</a:t>
            </a:r>
            <a:endParaRPr dirty="0">
              <a:solidFill>
                <a:srgbClr val="FFFF00"/>
              </a:solidFill>
            </a:endParaRPr>
          </a:p>
        </p:txBody>
      </p:sp>
      <p:sp>
        <p:nvSpPr>
          <p:cNvPr id="392" name="Google Shape;392;p18"/>
          <p:cNvSpPr txBox="1">
            <a:spLocks noGrp="1"/>
          </p:cNvSpPr>
          <p:nvPr>
            <p:ph type="subTitle" idx="1"/>
          </p:nvPr>
        </p:nvSpPr>
        <p:spPr>
          <a:xfrm>
            <a:off x="4487525" y="3935925"/>
            <a:ext cx="4547100"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500" b="1" dirty="0">
                <a:latin typeface="Open Sans"/>
                <a:ea typeface="Open Sans"/>
                <a:cs typeface="Open Sans"/>
                <a:sym typeface="Open Sans"/>
              </a:rPr>
              <a:t>                                                   </a:t>
            </a:r>
            <a:endParaRPr sz="1500" b="1" dirty="0">
              <a:latin typeface="Open Sans"/>
              <a:ea typeface="Open Sans"/>
              <a:cs typeface="Open Sans"/>
              <a:sym typeface="Open Sans"/>
            </a:endParaRPr>
          </a:p>
        </p:txBody>
      </p:sp>
      <p:pic>
        <p:nvPicPr>
          <p:cNvPr id="4" name="Google Shape;95;p1">
            <a:extLst>
              <a:ext uri="{FF2B5EF4-FFF2-40B4-BE49-F238E27FC236}">
                <a16:creationId xmlns:a16="http://schemas.microsoft.com/office/drawing/2014/main" xmlns="" id="{F492B1D1-D49F-4EFB-8275-8C03F2A4899C}"/>
              </a:ext>
            </a:extLst>
          </p:cNvPr>
          <p:cNvPicPr preferRelativeResize="0"/>
          <p:nvPr/>
        </p:nvPicPr>
        <p:blipFill rotWithShape="1">
          <a:blip r:embed="rId3">
            <a:alphaModFix/>
          </a:blip>
          <a:srcRect/>
          <a:stretch/>
        </p:blipFill>
        <p:spPr>
          <a:xfrm>
            <a:off x="3660491" y="128190"/>
            <a:ext cx="1517299" cy="99759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5F8BBB-0634-4CD3-872B-34D488CBC23F}"/>
              </a:ext>
            </a:extLst>
          </p:cNvPr>
          <p:cNvSpPr>
            <a:spLocks noGrp="1"/>
          </p:cNvSpPr>
          <p:nvPr>
            <p:ph type="title"/>
          </p:nvPr>
        </p:nvSpPr>
        <p:spPr/>
        <p:txBody>
          <a:bodyPr/>
          <a:lstStyle/>
          <a:p>
            <a:r>
              <a:rPr lang="en-US">
                <a:solidFill>
                  <a:srgbClr val="FFFF00"/>
                </a:solidFill>
              </a:rPr>
              <a:t>Mô hình phân tầng</a:t>
            </a:r>
          </a:p>
        </p:txBody>
      </p:sp>
      <p:sp>
        <p:nvSpPr>
          <p:cNvPr id="3" name="Content Placeholder 2">
            <a:extLst>
              <a:ext uri="{FF2B5EF4-FFF2-40B4-BE49-F238E27FC236}">
                <a16:creationId xmlns:a16="http://schemas.microsoft.com/office/drawing/2014/main" xmlns="" id="{DA599F92-A33D-4984-9D96-683302474207}"/>
              </a:ext>
            </a:extLst>
          </p:cNvPr>
          <p:cNvSpPr>
            <a:spLocks noGrp="1"/>
          </p:cNvSpPr>
          <p:nvPr>
            <p:ph idx="1"/>
          </p:nvPr>
        </p:nvSpPr>
        <p:spPr/>
        <p:txBody>
          <a:bodyPr/>
          <a:lstStyle/>
          <a:p>
            <a:r>
              <a:rPr lang="en-US" sz="1600" dirty="0" err="1">
                <a:latin typeface="Times New Roman" panose="02020603050405020304" pitchFamily="18" charset="0"/>
                <a:cs typeface="Times New Roman" panose="02020603050405020304" pitchFamily="18" charset="0"/>
              </a:rPr>
              <a:t>Phân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loại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dựa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trên</a:t>
            </a:r>
            <a:r>
              <a:rPr lang="en-US" sz="1600" dirty="0">
                <a:latin typeface="Times New Roman" panose="02020603050405020304" pitchFamily="18" charset="0"/>
                <a:cs typeface="Times New Roman" panose="02020603050405020304" pitchFamily="18" charset="0"/>
              </a:rPr>
              <a:t>:</a:t>
            </a:r>
          </a:p>
          <a:p>
            <a:pPr lvl="1"/>
            <a:r>
              <a:rPr lang="en-US" sz="1600" dirty="0" err="1">
                <a:latin typeface="Times New Roman" panose="02020603050405020304" pitchFamily="18" charset="0"/>
                <a:cs typeface="Times New Roman" panose="02020603050405020304" pitchFamily="18" charset="0"/>
              </a:rPr>
              <a:t>Yếu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nguy</a:t>
            </a:r>
            <a:r>
              <a:rPr lang="en-US" sz="1600" dirty="0">
                <a:latin typeface="Times New Roman" panose="02020603050405020304" pitchFamily="18" charset="0"/>
                <a:cs typeface="Times New Roman" panose="02020603050405020304" pitchFamily="18" charset="0"/>
              </a:rPr>
              <a:t> c</a:t>
            </a:r>
            <a:r>
              <a:rPr lang="vi-VN" sz="1600" dirty="0">
                <a:latin typeface="Times New Roman" panose="02020603050405020304" pitchFamily="18" charset="0"/>
                <a:cs typeface="Times New Roman" panose="02020603050405020304" pitchFamily="18" charset="0"/>
              </a:rPr>
              <a:t>ơ</a:t>
            </a:r>
            <a:endParaRPr lang="en-US" sz="1600" dirty="0">
              <a:latin typeface="Times New Roman" panose="02020603050405020304" pitchFamily="18" charset="0"/>
              <a:cs typeface="Times New Roman" panose="02020603050405020304" pitchFamily="18" charset="0"/>
            </a:endParaRPr>
          </a:p>
          <a:p>
            <a:pPr lvl="2"/>
            <a:r>
              <a:rPr lang="en-US" sz="1600" dirty="0" err="1">
                <a:latin typeface="Times New Roman" panose="02020603050405020304" pitchFamily="18" charset="0"/>
                <a:cs typeface="Times New Roman" panose="02020603050405020304" pitchFamily="18" charset="0"/>
              </a:rPr>
              <a:t>Tuổi</a:t>
            </a:r>
            <a:endParaRPr lang="en-US" sz="1600" dirty="0">
              <a:latin typeface="Times New Roman" panose="02020603050405020304" pitchFamily="18" charset="0"/>
              <a:cs typeface="Times New Roman" panose="02020603050405020304" pitchFamily="18" charset="0"/>
            </a:endParaRPr>
          </a:p>
          <a:p>
            <a:pPr lvl="2"/>
            <a:r>
              <a:rPr lang="en-US" sz="1600" dirty="0" err="1">
                <a:latin typeface="Times New Roman" panose="02020603050405020304" pitchFamily="18" charset="0"/>
                <a:cs typeface="Times New Roman" panose="02020603050405020304" pitchFamily="18" charset="0"/>
              </a:rPr>
              <a:t>Bệnh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nền</a:t>
            </a:r>
            <a:endParaRPr lang="en-US" sz="1600" dirty="0">
              <a:latin typeface="Times New Roman" panose="02020603050405020304" pitchFamily="18" charset="0"/>
              <a:cs typeface="Times New Roman" panose="02020603050405020304" pitchFamily="18" charset="0"/>
            </a:endParaRPr>
          </a:p>
          <a:p>
            <a:pPr lvl="1"/>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tiêm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vắc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xin</a:t>
            </a:r>
            <a:endParaRPr lang="en-US" sz="1600" dirty="0">
              <a:latin typeface="Times New Roman" panose="02020603050405020304" pitchFamily="18" charset="0"/>
              <a:cs typeface="Times New Roman" panose="02020603050405020304" pitchFamily="18" charset="0"/>
            </a:endParaRPr>
          </a:p>
          <a:p>
            <a:pPr lvl="1"/>
            <a:r>
              <a:rPr lang="en-US" sz="1600" dirty="0" err="1">
                <a:latin typeface="Times New Roman" panose="02020603050405020304" pitchFamily="18" charset="0"/>
                <a:cs typeface="Times New Roman" panose="02020603050405020304" pitchFamily="18" charset="0"/>
              </a:rPr>
              <a:t>Lâm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sàng</a:t>
            </a:r>
            <a:endParaRPr lang="en-US" sz="1600" dirty="0">
              <a:latin typeface="Times New Roman" panose="02020603050405020304" pitchFamily="18" charset="0"/>
              <a:cs typeface="Times New Roman" panose="02020603050405020304" pitchFamily="18" charset="0"/>
            </a:endParaRPr>
          </a:p>
          <a:p>
            <a:pPr lvl="2"/>
            <a:r>
              <a:rPr lang="en-US" sz="1600" dirty="0" err="1">
                <a:latin typeface="Times New Roman" panose="02020603050405020304" pitchFamily="18" charset="0"/>
                <a:cs typeface="Times New Roman" panose="02020603050405020304" pitchFamily="18" charset="0"/>
              </a:rPr>
              <a:t>Biểu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sàng</a:t>
            </a:r>
            <a:r>
              <a:rPr lang="en-US" sz="1600" dirty="0">
                <a:latin typeface="Times New Roman" panose="02020603050405020304" pitchFamily="18" charset="0"/>
                <a:cs typeface="Times New Roman" panose="02020603050405020304" pitchFamily="18" charset="0"/>
              </a:rPr>
              <a:t> </a:t>
            </a:r>
          </a:p>
          <a:p>
            <a:pPr lvl="2"/>
            <a:r>
              <a:rPr lang="en-US" sz="1600" dirty="0" err="1">
                <a:latin typeface="Times New Roman" panose="02020603050405020304" pitchFamily="18" charset="0"/>
                <a:cs typeface="Times New Roman" panose="02020603050405020304" pitchFamily="18" charset="0"/>
              </a:rPr>
              <a:t>Diễn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sàng</a:t>
            </a:r>
            <a:r>
              <a:rPr lang="en-US" sz="1600"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xmlns="" id="{A8CA5CBC-87B9-4FB9-BB78-263BDEDC556F}"/>
              </a:ext>
            </a:extLst>
          </p:cNvPr>
          <p:cNvPicPr>
            <a:picLocks noChangeAspect="1"/>
          </p:cNvPicPr>
          <p:nvPr/>
        </p:nvPicPr>
        <p:blipFill>
          <a:blip r:embed="rId2"/>
          <a:stretch>
            <a:fillRect/>
          </a:stretch>
        </p:blipFill>
        <p:spPr>
          <a:xfrm>
            <a:off x="2838771" y="0"/>
            <a:ext cx="6305229" cy="5143500"/>
          </a:xfrm>
          <a:prstGeom prst="rect">
            <a:avLst/>
          </a:prstGeom>
        </p:spPr>
      </p:pic>
    </p:spTree>
    <p:extLst>
      <p:ext uri="{BB962C8B-B14F-4D97-AF65-F5344CB8AC3E}">
        <p14:creationId xmlns:p14="http://schemas.microsoft.com/office/powerpoint/2010/main" val="327123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300" y="164355"/>
            <a:ext cx="6320489" cy="805819"/>
          </a:xfrm>
        </p:spPr>
        <p:txBody>
          <a:bodyPr/>
          <a:lstStyle/>
          <a:p>
            <a:pPr algn="l"/>
            <a:r>
              <a:rPr lang="en-US" b="1" dirty="0">
                <a:solidFill>
                  <a:srgbClr val="C00000"/>
                </a:solidFill>
              </a:rPr>
              <a:t> </a:t>
            </a:r>
            <a:r>
              <a:rPr lang="en-US" b="1" dirty="0" err="1">
                <a:solidFill>
                  <a:srgbClr val="C00000"/>
                </a:solidFill>
              </a:rPr>
              <a:t>Phân</a:t>
            </a:r>
            <a:r>
              <a:rPr lang="en-US" b="1" dirty="0">
                <a:solidFill>
                  <a:srgbClr val="C00000"/>
                </a:solidFill>
              </a:rPr>
              <a:t> </a:t>
            </a:r>
            <a:r>
              <a:rPr lang="en-US" b="1" dirty="0" err="1">
                <a:solidFill>
                  <a:srgbClr val="C00000"/>
                </a:solidFill>
              </a:rPr>
              <a:t>tầng</a:t>
            </a:r>
            <a:r>
              <a:rPr lang="en-US" b="1" dirty="0">
                <a:solidFill>
                  <a:srgbClr val="C00000"/>
                </a:solidFill>
              </a:rPr>
              <a:t> </a:t>
            </a:r>
            <a:r>
              <a:rPr lang="en-US" b="1" dirty="0" err="1">
                <a:solidFill>
                  <a:srgbClr val="C00000"/>
                </a:solidFill>
              </a:rPr>
              <a:t>cơ</a:t>
            </a:r>
            <a:r>
              <a:rPr lang="en-US" b="1" dirty="0">
                <a:solidFill>
                  <a:srgbClr val="C00000"/>
                </a:solidFill>
              </a:rPr>
              <a:t> </a:t>
            </a:r>
            <a:r>
              <a:rPr lang="en-US" b="1" dirty="0" err="1">
                <a:solidFill>
                  <a:srgbClr val="C00000"/>
                </a:solidFill>
              </a:rPr>
              <a:t>sở</a:t>
            </a:r>
            <a:r>
              <a:rPr lang="en-US" b="1" dirty="0">
                <a:solidFill>
                  <a:srgbClr val="C00000"/>
                </a:solidFill>
              </a:rPr>
              <a:t> </a:t>
            </a:r>
            <a:r>
              <a:rPr lang="en-US" b="1" dirty="0" err="1">
                <a:solidFill>
                  <a:srgbClr val="C00000"/>
                </a:solidFill>
              </a:rPr>
              <a:t>quản</a:t>
            </a:r>
            <a:r>
              <a:rPr lang="en-US" b="1" dirty="0">
                <a:solidFill>
                  <a:srgbClr val="C00000"/>
                </a:solidFill>
              </a:rPr>
              <a:t> </a:t>
            </a:r>
            <a:r>
              <a:rPr lang="en-US" b="1" dirty="0" err="1">
                <a:solidFill>
                  <a:srgbClr val="C00000"/>
                </a:solidFill>
              </a:rPr>
              <a:t>lý</a:t>
            </a:r>
            <a:r>
              <a:rPr lang="en-US" b="1" dirty="0">
                <a:solidFill>
                  <a:srgbClr val="C00000"/>
                </a:solidFill>
              </a:rPr>
              <a:t>, </a:t>
            </a:r>
            <a:r>
              <a:rPr lang="en-US" b="1" dirty="0" err="1">
                <a:solidFill>
                  <a:srgbClr val="C00000"/>
                </a:solidFill>
              </a:rPr>
              <a:t>điều</a:t>
            </a:r>
            <a:r>
              <a:rPr lang="en-US" b="1" dirty="0">
                <a:solidFill>
                  <a:srgbClr val="C00000"/>
                </a:solidFill>
              </a:rPr>
              <a:t> </a:t>
            </a:r>
            <a:r>
              <a:rPr lang="en-US" b="1" dirty="0" err="1">
                <a:solidFill>
                  <a:srgbClr val="C00000"/>
                </a:solidFill>
              </a:rPr>
              <a:t>trị</a:t>
            </a:r>
            <a:r>
              <a:rPr lang="en-US" b="1" dirty="0">
                <a:solidFill>
                  <a:srgbClr val="C00000"/>
                </a:solidFill>
              </a:rPr>
              <a:t> COVID-19</a:t>
            </a:r>
            <a:endParaRPr lang="es-UY" b="1" dirty="0">
              <a:solidFill>
                <a:srgbClr val="C00000"/>
              </a:solidFill>
            </a:endParaRPr>
          </a:p>
        </p:txBody>
      </p:sp>
      <p:sp>
        <p:nvSpPr>
          <p:cNvPr id="48" name="Rectangle 47"/>
          <p:cNvSpPr/>
          <p:nvPr/>
        </p:nvSpPr>
        <p:spPr>
          <a:xfrm flipH="1">
            <a:off x="5857261" y="2914110"/>
            <a:ext cx="1450139" cy="314788"/>
          </a:xfrm>
          <a:prstGeom prst="rect">
            <a:avLst/>
          </a:prstGeom>
          <a:noFill/>
          <a:ln w="25400" cap="flat" cmpd="sng" algn="ctr">
            <a:noFill/>
            <a:prstDash val="solid"/>
          </a:ln>
          <a:effectLst/>
        </p:spPr>
        <p:txBody>
          <a:bodyPr lIns="102870" tIns="102870" rIns="102870" rtlCol="0" anchor="t" anchorCtr="0"/>
          <a:lstStyle/>
          <a:p>
            <a:pPr defTabSz="514333">
              <a:defRPr/>
            </a:pPr>
            <a:endParaRPr lang="en-US" sz="1013" dirty="0">
              <a:solidFill>
                <a:prstClr val="black">
                  <a:lumMod val="85000"/>
                  <a:lumOff val="15000"/>
                </a:prstClr>
              </a:solidFill>
              <a:latin typeface="Arial" pitchFamily="34" charset="0"/>
              <a:cs typeface="Arial" pitchFamily="34" charset="0"/>
            </a:endParaRPr>
          </a:p>
        </p:txBody>
      </p:sp>
      <p:grpSp>
        <p:nvGrpSpPr>
          <p:cNvPr id="114" name="Group 113"/>
          <p:cNvGrpSpPr/>
          <p:nvPr/>
        </p:nvGrpSpPr>
        <p:grpSpPr>
          <a:xfrm>
            <a:off x="1304393" y="970174"/>
            <a:ext cx="4102319" cy="4173326"/>
            <a:chOff x="4190876" y="1877490"/>
            <a:chExt cx="3454411" cy="2919348"/>
          </a:xfrm>
        </p:grpSpPr>
        <p:grpSp>
          <p:nvGrpSpPr>
            <p:cNvPr id="125" name="Group 42"/>
            <p:cNvGrpSpPr/>
            <p:nvPr/>
          </p:nvGrpSpPr>
          <p:grpSpPr>
            <a:xfrm>
              <a:off x="4190876" y="1877490"/>
              <a:ext cx="3454411" cy="2919348"/>
              <a:chOff x="3770244" y="1371600"/>
              <a:chExt cx="4295676" cy="3630309"/>
            </a:xfrm>
          </p:grpSpPr>
          <p:grpSp>
            <p:nvGrpSpPr>
              <p:cNvPr id="127" name="Group 18"/>
              <p:cNvGrpSpPr/>
              <p:nvPr/>
            </p:nvGrpSpPr>
            <p:grpSpPr>
              <a:xfrm>
                <a:off x="3770244" y="3263712"/>
                <a:ext cx="4295676" cy="1738197"/>
                <a:chOff x="3842484" y="4051112"/>
                <a:chExt cx="4295676" cy="1738197"/>
              </a:xfrm>
            </p:grpSpPr>
            <p:sp>
              <p:nvSpPr>
                <p:cNvPr id="135" name="Freeform 134"/>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sp>
              <p:nvSpPr>
                <p:cNvPr id="136" name="Freeform 5"/>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sp>
              <p:nvSpPr>
                <p:cNvPr id="137" name="Freeform 7"/>
                <p:cNvSpPr/>
                <p:nvPr/>
              </p:nvSpPr>
              <p:spPr>
                <a:xfrm>
                  <a:off x="6033439" y="4456319"/>
                  <a:ext cx="2104721"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992778">
                      <a:moveTo>
                        <a:pt x="0" y="342538"/>
                      </a:moveTo>
                      <a:lnTo>
                        <a:pt x="1187269" y="0"/>
                      </a:lnTo>
                      <a:lnTo>
                        <a:pt x="1567543" y="537029"/>
                      </a:lnTo>
                      <a:lnTo>
                        <a:pt x="8709" y="992778"/>
                      </a:lnTo>
                      <a:lnTo>
                        <a:pt x="0" y="342538"/>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grpSp>
          <p:grpSp>
            <p:nvGrpSpPr>
              <p:cNvPr id="128" name="Group 16"/>
              <p:cNvGrpSpPr/>
              <p:nvPr/>
            </p:nvGrpSpPr>
            <p:grpSpPr>
              <a:xfrm>
                <a:off x="4510773" y="2552700"/>
                <a:ext cx="2885330" cy="1261268"/>
                <a:chOff x="4396387" y="3258519"/>
                <a:chExt cx="3258582" cy="1424429"/>
              </a:xfrm>
            </p:grpSpPr>
            <p:sp>
              <p:nvSpPr>
                <p:cNvPr id="132" name="Freeform 131"/>
                <p:cNvSpPr/>
                <p:nvPr/>
              </p:nvSpPr>
              <p:spPr>
                <a:xfrm>
                  <a:off x="4845770" y="3258519"/>
                  <a:ext cx="2350074" cy="630365"/>
                </a:xfrm>
                <a:custGeom>
                  <a:avLst/>
                  <a:gdLst>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48928"/>
                    <a:gd name="connsiteY0" fmla="*/ 231355 h 459955"/>
                    <a:gd name="connsiteX1" fmla="*/ 903383 w 1748928"/>
                    <a:gd name="connsiteY1" fmla="*/ 0 h 459955"/>
                    <a:gd name="connsiteX2" fmla="*/ 1748928 w 1748928"/>
                    <a:gd name="connsiteY2" fmla="*/ 217584 h 459955"/>
                    <a:gd name="connsiteX3" fmla="*/ 889612 w 1748928"/>
                    <a:gd name="connsiteY3" fmla="*/ 459955 h 459955"/>
                    <a:gd name="connsiteX4" fmla="*/ 0 w 1748928"/>
                    <a:gd name="connsiteY4" fmla="*/ 231355 h 459955"/>
                    <a:gd name="connsiteX0" fmla="*/ 0 w 1748928"/>
                    <a:gd name="connsiteY0" fmla="*/ 231355 h 464718"/>
                    <a:gd name="connsiteX1" fmla="*/ 903383 w 1748928"/>
                    <a:gd name="connsiteY1" fmla="*/ 0 h 464718"/>
                    <a:gd name="connsiteX2" fmla="*/ 1748928 w 1748928"/>
                    <a:gd name="connsiteY2" fmla="*/ 217584 h 464718"/>
                    <a:gd name="connsiteX3" fmla="*/ 903106 w 1748928"/>
                    <a:gd name="connsiteY3" fmla="*/ 464718 h 464718"/>
                    <a:gd name="connsiteX4" fmla="*/ 0 w 1748928"/>
                    <a:gd name="connsiteY4" fmla="*/ 231355 h 464718"/>
                    <a:gd name="connsiteX0" fmla="*/ 0 w 1787028"/>
                    <a:gd name="connsiteY0" fmla="*/ 267074 h 464718"/>
                    <a:gd name="connsiteX1" fmla="*/ 941483 w 1787028"/>
                    <a:gd name="connsiteY1" fmla="*/ 0 h 464718"/>
                    <a:gd name="connsiteX2" fmla="*/ 1787028 w 1787028"/>
                    <a:gd name="connsiteY2" fmla="*/ 217584 h 464718"/>
                    <a:gd name="connsiteX3" fmla="*/ 941206 w 1787028"/>
                    <a:gd name="connsiteY3" fmla="*/ 464718 h 464718"/>
                    <a:gd name="connsiteX4" fmla="*/ 0 w 1787028"/>
                    <a:gd name="connsiteY4" fmla="*/ 267074 h 464718"/>
                    <a:gd name="connsiteX0" fmla="*/ 0 w 1754484"/>
                    <a:gd name="connsiteY0" fmla="*/ 231355 h 464718"/>
                    <a:gd name="connsiteX1" fmla="*/ 908939 w 1754484"/>
                    <a:gd name="connsiteY1" fmla="*/ 0 h 464718"/>
                    <a:gd name="connsiteX2" fmla="*/ 1754484 w 1754484"/>
                    <a:gd name="connsiteY2" fmla="*/ 217584 h 464718"/>
                    <a:gd name="connsiteX3" fmla="*/ 908662 w 1754484"/>
                    <a:gd name="connsiteY3" fmla="*/ 464718 h 464718"/>
                    <a:gd name="connsiteX4" fmla="*/ 0 w 1754484"/>
                    <a:gd name="connsiteY4" fmla="*/ 231355 h 464718"/>
                    <a:gd name="connsiteX0" fmla="*/ 0 w 1754484"/>
                    <a:gd name="connsiteY0" fmla="*/ 231355 h 419474"/>
                    <a:gd name="connsiteX1" fmla="*/ 908939 w 1754484"/>
                    <a:gd name="connsiteY1" fmla="*/ 0 h 419474"/>
                    <a:gd name="connsiteX2" fmla="*/ 1754484 w 1754484"/>
                    <a:gd name="connsiteY2" fmla="*/ 217584 h 419474"/>
                    <a:gd name="connsiteX3" fmla="*/ 912631 w 1754484"/>
                    <a:gd name="connsiteY3" fmla="*/ 419474 h 419474"/>
                    <a:gd name="connsiteX4" fmla="*/ 0 w 1754484"/>
                    <a:gd name="connsiteY4" fmla="*/ 231355 h 419474"/>
                    <a:gd name="connsiteX0" fmla="*/ 0 w 1754484"/>
                    <a:gd name="connsiteY0" fmla="*/ 231355 h 464718"/>
                    <a:gd name="connsiteX1" fmla="*/ 908939 w 1754484"/>
                    <a:gd name="connsiteY1" fmla="*/ 0 h 464718"/>
                    <a:gd name="connsiteX2" fmla="*/ 1754484 w 1754484"/>
                    <a:gd name="connsiteY2" fmla="*/ 217584 h 464718"/>
                    <a:gd name="connsiteX3" fmla="*/ 909457 w 1754484"/>
                    <a:gd name="connsiteY3" fmla="*/ 464718 h 464718"/>
                    <a:gd name="connsiteX4" fmla="*/ 0 w 1754484"/>
                    <a:gd name="connsiteY4" fmla="*/ 231355 h 464718"/>
                    <a:gd name="connsiteX0" fmla="*/ 0 w 1741785"/>
                    <a:gd name="connsiteY0" fmla="*/ 231355 h 464718"/>
                    <a:gd name="connsiteX1" fmla="*/ 908939 w 1741785"/>
                    <a:gd name="connsiteY1" fmla="*/ 0 h 464718"/>
                    <a:gd name="connsiteX2" fmla="*/ 1741785 w 1741785"/>
                    <a:gd name="connsiteY2" fmla="*/ 224728 h 464718"/>
                    <a:gd name="connsiteX3" fmla="*/ 909457 w 1741785"/>
                    <a:gd name="connsiteY3" fmla="*/ 464718 h 464718"/>
                    <a:gd name="connsiteX4" fmla="*/ 0 w 1741785"/>
                    <a:gd name="connsiteY4" fmla="*/ 231355 h 464718"/>
                    <a:gd name="connsiteX0" fmla="*/ 0 w 1767186"/>
                    <a:gd name="connsiteY0" fmla="*/ 231355 h 464718"/>
                    <a:gd name="connsiteX1" fmla="*/ 908939 w 1767186"/>
                    <a:gd name="connsiteY1" fmla="*/ 0 h 464718"/>
                    <a:gd name="connsiteX2" fmla="*/ 1767186 w 1767186"/>
                    <a:gd name="connsiteY2" fmla="*/ 208059 h 464718"/>
                    <a:gd name="connsiteX3" fmla="*/ 909457 w 1767186"/>
                    <a:gd name="connsiteY3" fmla="*/ 464718 h 464718"/>
                    <a:gd name="connsiteX4" fmla="*/ 0 w 1767186"/>
                    <a:gd name="connsiteY4" fmla="*/ 231355 h 464718"/>
                    <a:gd name="connsiteX0" fmla="*/ 0 w 1747343"/>
                    <a:gd name="connsiteY0" fmla="*/ 231355 h 464718"/>
                    <a:gd name="connsiteX1" fmla="*/ 908939 w 1747343"/>
                    <a:gd name="connsiteY1" fmla="*/ 0 h 464718"/>
                    <a:gd name="connsiteX2" fmla="*/ 1747343 w 1747343"/>
                    <a:gd name="connsiteY2" fmla="*/ 222347 h 464718"/>
                    <a:gd name="connsiteX3" fmla="*/ 909457 w 1747343"/>
                    <a:gd name="connsiteY3" fmla="*/ 464718 h 464718"/>
                    <a:gd name="connsiteX4" fmla="*/ 0 w 1747343"/>
                    <a:gd name="connsiteY4" fmla="*/ 231355 h 464718"/>
                    <a:gd name="connsiteX0" fmla="*/ 0 w 1747343"/>
                    <a:gd name="connsiteY0" fmla="*/ 231355 h 448049"/>
                    <a:gd name="connsiteX1" fmla="*/ 908939 w 1747343"/>
                    <a:gd name="connsiteY1" fmla="*/ 0 h 448049"/>
                    <a:gd name="connsiteX2" fmla="*/ 1747343 w 1747343"/>
                    <a:gd name="connsiteY2" fmla="*/ 222347 h 448049"/>
                    <a:gd name="connsiteX3" fmla="*/ 925333 w 1747343"/>
                    <a:gd name="connsiteY3" fmla="*/ 448049 h 448049"/>
                    <a:gd name="connsiteX4" fmla="*/ 0 w 1747343"/>
                    <a:gd name="connsiteY4" fmla="*/ 231355 h 448049"/>
                    <a:gd name="connsiteX0" fmla="*/ 0 w 1747343"/>
                    <a:gd name="connsiteY0" fmla="*/ 231355 h 469480"/>
                    <a:gd name="connsiteX1" fmla="*/ 908939 w 1747343"/>
                    <a:gd name="connsiteY1" fmla="*/ 0 h 469480"/>
                    <a:gd name="connsiteX2" fmla="*/ 1747343 w 1747343"/>
                    <a:gd name="connsiteY2" fmla="*/ 222347 h 469480"/>
                    <a:gd name="connsiteX3" fmla="*/ 905490 w 1747343"/>
                    <a:gd name="connsiteY3" fmla="*/ 469480 h 469480"/>
                    <a:gd name="connsiteX4" fmla="*/ 0 w 1747343"/>
                    <a:gd name="connsiteY4" fmla="*/ 231355 h 469480"/>
                    <a:gd name="connsiteX0" fmla="*/ 0 w 1733935"/>
                    <a:gd name="connsiteY0" fmla="*/ 318885 h 469480"/>
                    <a:gd name="connsiteX1" fmla="*/ 895531 w 1733935"/>
                    <a:gd name="connsiteY1" fmla="*/ 0 h 469480"/>
                    <a:gd name="connsiteX2" fmla="*/ 1733935 w 1733935"/>
                    <a:gd name="connsiteY2" fmla="*/ 222347 h 469480"/>
                    <a:gd name="connsiteX3" fmla="*/ 892082 w 1733935"/>
                    <a:gd name="connsiteY3" fmla="*/ 469480 h 469480"/>
                    <a:gd name="connsiteX4" fmla="*/ 0 w 1733935"/>
                    <a:gd name="connsiteY4" fmla="*/ 318885 h 469480"/>
                    <a:gd name="connsiteX0" fmla="*/ 0 w 1746270"/>
                    <a:gd name="connsiteY0" fmla="*/ 235616 h 469480"/>
                    <a:gd name="connsiteX1" fmla="*/ 907866 w 1746270"/>
                    <a:gd name="connsiteY1" fmla="*/ 0 h 469480"/>
                    <a:gd name="connsiteX2" fmla="*/ 1746270 w 1746270"/>
                    <a:gd name="connsiteY2" fmla="*/ 222347 h 469480"/>
                    <a:gd name="connsiteX3" fmla="*/ 904417 w 1746270"/>
                    <a:gd name="connsiteY3" fmla="*/ 469480 h 469480"/>
                    <a:gd name="connsiteX4" fmla="*/ 0 w 1746270"/>
                    <a:gd name="connsiteY4" fmla="*/ 235616 h 469480"/>
                    <a:gd name="connsiteX0" fmla="*/ 0 w 1746270"/>
                    <a:gd name="connsiteY0" fmla="*/ 235616 h 469480"/>
                    <a:gd name="connsiteX1" fmla="*/ 907866 w 1746270"/>
                    <a:gd name="connsiteY1" fmla="*/ 0 h 469480"/>
                    <a:gd name="connsiteX2" fmla="*/ 1746270 w 1746270"/>
                    <a:gd name="connsiteY2" fmla="*/ 286440 h 469480"/>
                    <a:gd name="connsiteX3" fmla="*/ 904417 w 1746270"/>
                    <a:gd name="connsiteY3" fmla="*/ 469480 h 469480"/>
                    <a:gd name="connsiteX4" fmla="*/ 0 w 1746270"/>
                    <a:gd name="connsiteY4" fmla="*/ 235616 h 469480"/>
                    <a:gd name="connsiteX0" fmla="*/ 0 w 1750276"/>
                    <a:gd name="connsiteY0" fmla="*/ 235616 h 469480"/>
                    <a:gd name="connsiteX1" fmla="*/ 907866 w 1750276"/>
                    <a:gd name="connsiteY1" fmla="*/ 0 h 469480"/>
                    <a:gd name="connsiteX2" fmla="*/ 1750276 w 1750276"/>
                    <a:gd name="connsiteY2" fmla="*/ 224350 h 469480"/>
                    <a:gd name="connsiteX3" fmla="*/ 904417 w 1750276"/>
                    <a:gd name="connsiteY3" fmla="*/ 469480 h 469480"/>
                    <a:gd name="connsiteX4" fmla="*/ 0 w 1750276"/>
                    <a:gd name="connsiteY4" fmla="*/ 235616 h 46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276" h="469480">
                      <a:moveTo>
                        <a:pt x="0" y="235616"/>
                      </a:moveTo>
                      <a:lnTo>
                        <a:pt x="907866" y="0"/>
                      </a:lnTo>
                      <a:lnTo>
                        <a:pt x="1750276" y="224350"/>
                      </a:lnTo>
                      <a:lnTo>
                        <a:pt x="904417" y="469480"/>
                      </a:lnTo>
                      <a:lnTo>
                        <a:pt x="0" y="235616"/>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sp>
              <p:nvSpPr>
                <p:cNvPr id="133" name="Freeform 132"/>
                <p:cNvSpPr/>
                <p:nvPr/>
              </p:nvSpPr>
              <p:spPr>
                <a:xfrm>
                  <a:off x="6000481" y="3555786"/>
                  <a:ext cx="1654488" cy="1125414"/>
                </a:xfrm>
                <a:custGeom>
                  <a:avLst/>
                  <a:gdLst>
                    <a:gd name="connsiteX0" fmla="*/ 196941 w 1524437"/>
                    <a:gd name="connsiteY0" fmla="*/ 282093 h 913090"/>
                    <a:gd name="connsiteX1" fmla="*/ 1040599 w 1524437"/>
                    <a:gd name="connsiteY1" fmla="*/ 38427 h 913090"/>
                    <a:gd name="connsiteX2" fmla="*/ 1383827 w 1524437"/>
                    <a:gd name="connsiteY2" fmla="*/ 512658 h 913090"/>
                    <a:gd name="connsiteX3" fmla="*/ 196941 w 1524437"/>
                    <a:gd name="connsiteY3" fmla="*/ 874226 h 913090"/>
                    <a:gd name="connsiteX4" fmla="*/ 196941 w 1524437"/>
                    <a:gd name="connsiteY4" fmla="*/ 282093 h 913090"/>
                    <a:gd name="connsiteX0" fmla="*/ 196941 w 1524437"/>
                    <a:gd name="connsiteY0" fmla="*/ 243666 h 874663"/>
                    <a:gd name="connsiteX1" fmla="*/ 1040599 w 1524437"/>
                    <a:gd name="connsiteY1" fmla="*/ 0 h 874663"/>
                    <a:gd name="connsiteX2" fmla="*/ 1383827 w 1524437"/>
                    <a:gd name="connsiteY2" fmla="*/ 474231 h 874663"/>
                    <a:gd name="connsiteX3" fmla="*/ 196941 w 1524437"/>
                    <a:gd name="connsiteY3" fmla="*/ 835799 h 874663"/>
                    <a:gd name="connsiteX4" fmla="*/ 196941 w 1524437"/>
                    <a:gd name="connsiteY4" fmla="*/ 243666 h 874663"/>
                    <a:gd name="connsiteX0" fmla="*/ 0 w 1327496"/>
                    <a:gd name="connsiteY0" fmla="*/ 243666 h 874663"/>
                    <a:gd name="connsiteX1" fmla="*/ 843658 w 1327496"/>
                    <a:gd name="connsiteY1" fmla="*/ 0 h 874663"/>
                    <a:gd name="connsiteX2" fmla="*/ 1186886 w 1327496"/>
                    <a:gd name="connsiteY2" fmla="*/ 474231 h 874663"/>
                    <a:gd name="connsiteX3" fmla="*/ 0 w 1327496"/>
                    <a:gd name="connsiteY3" fmla="*/ 835799 h 874663"/>
                    <a:gd name="connsiteX4" fmla="*/ 0 w 1327496"/>
                    <a:gd name="connsiteY4" fmla="*/ 243666 h 874663"/>
                    <a:gd name="connsiteX0" fmla="*/ 0 w 1327496"/>
                    <a:gd name="connsiteY0" fmla="*/ 243666 h 835799"/>
                    <a:gd name="connsiteX1" fmla="*/ 843658 w 1327496"/>
                    <a:gd name="connsiteY1" fmla="*/ 0 h 835799"/>
                    <a:gd name="connsiteX2" fmla="*/ 1186886 w 1327496"/>
                    <a:gd name="connsiteY2" fmla="*/ 474231 h 835799"/>
                    <a:gd name="connsiteX3" fmla="*/ 0 w 1327496"/>
                    <a:gd name="connsiteY3" fmla="*/ 835799 h 835799"/>
                    <a:gd name="connsiteX4" fmla="*/ 0 w 1327496"/>
                    <a:gd name="connsiteY4" fmla="*/ 243666 h 835799"/>
                    <a:gd name="connsiteX0" fmla="*/ 0 w 1186886"/>
                    <a:gd name="connsiteY0" fmla="*/ 243666 h 835799"/>
                    <a:gd name="connsiteX1" fmla="*/ 843658 w 1186886"/>
                    <a:gd name="connsiteY1" fmla="*/ 0 h 835799"/>
                    <a:gd name="connsiteX2" fmla="*/ 1186886 w 1186886"/>
                    <a:gd name="connsiteY2" fmla="*/ 474231 h 835799"/>
                    <a:gd name="connsiteX3" fmla="*/ 0 w 1186886"/>
                    <a:gd name="connsiteY3" fmla="*/ 835799 h 835799"/>
                    <a:gd name="connsiteX4" fmla="*/ 0 w 1186886"/>
                    <a:gd name="connsiteY4" fmla="*/ 243666 h 835799"/>
                    <a:gd name="connsiteX0" fmla="*/ 0 w 1191649"/>
                    <a:gd name="connsiteY0" fmla="*/ 248429 h 835799"/>
                    <a:gd name="connsiteX1" fmla="*/ 848421 w 1191649"/>
                    <a:gd name="connsiteY1" fmla="*/ 0 h 835799"/>
                    <a:gd name="connsiteX2" fmla="*/ 1191649 w 1191649"/>
                    <a:gd name="connsiteY2" fmla="*/ 474231 h 835799"/>
                    <a:gd name="connsiteX3" fmla="*/ 4763 w 1191649"/>
                    <a:gd name="connsiteY3" fmla="*/ 835799 h 835799"/>
                    <a:gd name="connsiteX4" fmla="*/ 0 w 1191649"/>
                    <a:gd name="connsiteY4" fmla="*/ 248429 h 835799"/>
                    <a:gd name="connsiteX0" fmla="*/ 1588 w 1188474"/>
                    <a:gd name="connsiteY0" fmla="*/ 246048 h 835799"/>
                    <a:gd name="connsiteX1" fmla="*/ 845246 w 1188474"/>
                    <a:gd name="connsiteY1" fmla="*/ 0 h 835799"/>
                    <a:gd name="connsiteX2" fmla="*/ 1188474 w 1188474"/>
                    <a:gd name="connsiteY2" fmla="*/ 474231 h 835799"/>
                    <a:gd name="connsiteX3" fmla="*/ 1588 w 1188474"/>
                    <a:gd name="connsiteY3" fmla="*/ 835799 h 835799"/>
                    <a:gd name="connsiteX4" fmla="*/ 1588 w 1188474"/>
                    <a:gd name="connsiteY4" fmla="*/ 246048 h 835799"/>
                    <a:gd name="connsiteX0" fmla="*/ 0 w 1194030"/>
                    <a:gd name="connsiteY0" fmla="*/ 246048 h 835799"/>
                    <a:gd name="connsiteX1" fmla="*/ 850802 w 1194030"/>
                    <a:gd name="connsiteY1" fmla="*/ 0 h 835799"/>
                    <a:gd name="connsiteX2" fmla="*/ 1194030 w 1194030"/>
                    <a:gd name="connsiteY2" fmla="*/ 474231 h 835799"/>
                    <a:gd name="connsiteX3" fmla="*/ 7144 w 1194030"/>
                    <a:gd name="connsiteY3" fmla="*/ 835799 h 835799"/>
                    <a:gd name="connsiteX4" fmla="*/ 0 w 1194030"/>
                    <a:gd name="connsiteY4" fmla="*/ 246048 h 835799"/>
                    <a:gd name="connsiteX0" fmla="*/ 0 w 1194030"/>
                    <a:gd name="connsiteY0" fmla="*/ 246048 h 838180"/>
                    <a:gd name="connsiteX1" fmla="*/ 850802 w 1194030"/>
                    <a:gd name="connsiteY1" fmla="*/ 0 h 838180"/>
                    <a:gd name="connsiteX2" fmla="*/ 1194030 w 1194030"/>
                    <a:gd name="connsiteY2" fmla="*/ 474231 h 838180"/>
                    <a:gd name="connsiteX3" fmla="*/ 1588 w 1194030"/>
                    <a:gd name="connsiteY3" fmla="*/ 838180 h 838180"/>
                    <a:gd name="connsiteX4" fmla="*/ 0 w 1194030"/>
                    <a:gd name="connsiteY4" fmla="*/ 246048 h 838180"/>
                    <a:gd name="connsiteX0" fmla="*/ 29130 w 1223160"/>
                    <a:gd name="connsiteY0" fmla="*/ 246048 h 838180"/>
                    <a:gd name="connsiteX1" fmla="*/ 879932 w 1223160"/>
                    <a:gd name="connsiteY1" fmla="*/ 0 h 838180"/>
                    <a:gd name="connsiteX2" fmla="*/ 1223160 w 1223160"/>
                    <a:gd name="connsiteY2" fmla="*/ 474231 h 838180"/>
                    <a:gd name="connsiteX3" fmla="*/ 30718 w 1223160"/>
                    <a:gd name="connsiteY3" fmla="*/ 838180 h 838180"/>
                    <a:gd name="connsiteX4" fmla="*/ 29130 w 1223160"/>
                    <a:gd name="connsiteY4" fmla="*/ 246048 h 838180"/>
                    <a:gd name="connsiteX0" fmla="*/ 38190 w 1232220"/>
                    <a:gd name="connsiteY0" fmla="*/ 246048 h 838180"/>
                    <a:gd name="connsiteX1" fmla="*/ 888992 w 1232220"/>
                    <a:gd name="connsiteY1" fmla="*/ 0 h 838180"/>
                    <a:gd name="connsiteX2" fmla="*/ 1232220 w 1232220"/>
                    <a:gd name="connsiteY2" fmla="*/ 474231 h 838180"/>
                    <a:gd name="connsiteX3" fmla="*/ 39778 w 1232220"/>
                    <a:gd name="connsiteY3" fmla="*/ 838180 h 838180"/>
                    <a:gd name="connsiteX4" fmla="*/ 38190 w 1232220"/>
                    <a:gd name="connsiteY4" fmla="*/ 246048 h 83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20" h="838180">
                      <a:moveTo>
                        <a:pt x="38190" y="246048"/>
                      </a:moveTo>
                      <a:lnTo>
                        <a:pt x="888992" y="0"/>
                      </a:lnTo>
                      <a:lnTo>
                        <a:pt x="1232220" y="474231"/>
                      </a:lnTo>
                      <a:lnTo>
                        <a:pt x="39778" y="838180"/>
                      </a:lnTo>
                      <a:cubicBezTo>
                        <a:pt x="0" y="689714"/>
                        <a:pt x="9060" y="411950"/>
                        <a:pt x="38190" y="246048"/>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sp>
              <p:nvSpPr>
                <p:cNvPr id="134" name="Freeform 133"/>
                <p:cNvSpPr/>
                <p:nvPr/>
              </p:nvSpPr>
              <p:spPr>
                <a:xfrm>
                  <a:off x="4396387" y="3570340"/>
                  <a:ext cx="1666207" cy="1112608"/>
                </a:xfrm>
                <a:custGeom>
                  <a:avLst/>
                  <a:gdLst>
                    <a:gd name="connsiteX0" fmla="*/ 149795 w 1590430"/>
                    <a:gd name="connsiteY0" fmla="*/ 479344 h 885093"/>
                    <a:gd name="connsiteX1" fmla="*/ 485856 w 1590430"/>
                    <a:gd name="connsiteY1" fmla="*/ 33867 h 885093"/>
                    <a:gd name="connsiteX2" fmla="*/ 1384625 w 1590430"/>
                    <a:gd name="connsiteY2" fmla="*/ 276144 h 885093"/>
                    <a:gd name="connsiteX3" fmla="*/ 1384625 w 1590430"/>
                    <a:gd name="connsiteY3" fmla="*/ 850575 h 885093"/>
                    <a:gd name="connsiteX4" fmla="*/ 149795 w 1590430"/>
                    <a:gd name="connsiteY4" fmla="*/ 479344 h 885093"/>
                    <a:gd name="connsiteX0" fmla="*/ 149795 w 1590430"/>
                    <a:gd name="connsiteY0" fmla="*/ 479344 h 850575"/>
                    <a:gd name="connsiteX1" fmla="*/ 485856 w 1590430"/>
                    <a:gd name="connsiteY1" fmla="*/ 33867 h 850575"/>
                    <a:gd name="connsiteX2" fmla="*/ 1384625 w 1590430"/>
                    <a:gd name="connsiteY2" fmla="*/ 276144 h 850575"/>
                    <a:gd name="connsiteX3" fmla="*/ 1384625 w 1590430"/>
                    <a:gd name="connsiteY3" fmla="*/ 850575 h 850575"/>
                    <a:gd name="connsiteX4" fmla="*/ 149795 w 1590430"/>
                    <a:gd name="connsiteY4" fmla="*/ 479344 h 850575"/>
                    <a:gd name="connsiteX0" fmla="*/ 149795 w 1590430"/>
                    <a:gd name="connsiteY0" fmla="*/ 445477 h 816708"/>
                    <a:gd name="connsiteX1" fmla="*/ 485856 w 1590430"/>
                    <a:gd name="connsiteY1" fmla="*/ 0 h 816708"/>
                    <a:gd name="connsiteX2" fmla="*/ 1384625 w 1590430"/>
                    <a:gd name="connsiteY2" fmla="*/ 242277 h 816708"/>
                    <a:gd name="connsiteX3" fmla="*/ 1384625 w 1590430"/>
                    <a:gd name="connsiteY3" fmla="*/ 816708 h 816708"/>
                    <a:gd name="connsiteX4" fmla="*/ 149795 w 1590430"/>
                    <a:gd name="connsiteY4" fmla="*/ 445477 h 816708"/>
                    <a:gd name="connsiteX0" fmla="*/ 0 w 1440635"/>
                    <a:gd name="connsiteY0" fmla="*/ 445477 h 816708"/>
                    <a:gd name="connsiteX1" fmla="*/ 336061 w 1440635"/>
                    <a:gd name="connsiteY1" fmla="*/ 0 h 816708"/>
                    <a:gd name="connsiteX2" fmla="*/ 1234830 w 1440635"/>
                    <a:gd name="connsiteY2" fmla="*/ 242277 h 816708"/>
                    <a:gd name="connsiteX3" fmla="*/ 1234830 w 1440635"/>
                    <a:gd name="connsiteY3" fmla="*/ 816708 h 816708"/>
                    <a:gd name="connsiteX4" fmla="*/ 0 w 1440635"/>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0910 w 1234830"/>
                    <a:gd name="connsiteY2" fmla="*/ 235850 h 816708"/>
                    <a:gd name="connsiteX3" fmla="*/ 1234830 w 1234830"/>
                    <a:gd name="connsiteY3" fmla="*/ 816708 h 816708"/>
                    <a:gd name="connsiteX4" fmla="*/ 0 w 1234830"/>
                    <a:gd name="connsiteY4" fmla="*/ 445477 h 816708"/>
                    <a:gd name="connsiteX0" fmla="*/ 0 w 1239172"/>
                    <a:gd name="connsiteY0" fmla="*/ 445477 h 828643"/>
                    <a:gd name="connsiteX1" fmla="*/ 336061 w 1239172"/>
                    <a:gd name="connsiteY1" fmla="*/ 0 h 828643"/>
                    <a:gd name="connsiteX2" fmla="*/ 1230910 w 1239172"/>
                    <a:gd name="connsiteY2" fmla="*/ 235850 h 828643"/>
                    <a:gd name="connsiteX3" fmla="*/ 1239172 w 1239172"/>
                    <a:gd name="connsiteY3" fmla="*/ 828643 h 828643"/>
                    <a:gd name="connsiteX4" fmla="*/ 0 w 1239172"/>
                    <a:gd name="connsiteY4" fmla="*/ 445477 h 828643"/>
                    <a:gd name="connsiteX0" fmla="*/ 0 w 1240949"/>
                    <a:gd name="connsiteY0" fmla="*/ 445477 h 828643"/>
                    <a:gd name="connsiteX1" fmla="*/ 336061 w 1240949"/>
                    <a:gd name="connsiteY1" fmla="*/ 0 h 828643"/>
                    <a:gd name="connsiteX2" fmla="*/ 1239642 w 1240949"/>
                    <a:gd name="connsiteY2" fmla="*/ 233469 h 828643"/>
                    <a:gd name="connsiteX3" fmla="*/ 1239172 w 1240949"/>
                    <a:gd name="connsiteY3" fmla="*/ 828643 h 828643"/>
                    <a:gd name="connsiteX4" fmla="*/ 0 w 1240949"/>
                    <a:gd name="connsiteY4" fmla="*/ 445477 h 82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49" h="828643">
                      <a:moveTo>
                        <a:pt x="0" y="445477"/>
                      </a:moveTo>
                      <a:lnTo>
                        <a:pt x="336061" y="0"/>
                      </a:lnTo>
                      <a:lnTo>
                        <a:pt x="1239642" y="233469"/>
                      </a:lnTo>
                      <a:cubicBezTo>
                        <a:pt x="1240949" y="427088"/>
                        <a:pt x="1237865" y="635024"/>
                        <a:pt x="1239172" y="828643"/>
                      </a:cubicBezTo>
                      <a:lnTo>
                        <a:pt x="0" y="445477"/>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grpSp>
          <p:grpSp>
            <p:nvGrpSpPr>
              <p:cNvPr id="129" name="Group 17"/>
              <p:cNvGrpSpPr/>
              <p:nvPr/>
            </p:nvGrpSpPr>
            <p:grpSpPr>
              <a:xfrm>
                <a:off x="5097112" y="1371600"/>
                <a:ext cx="1724232" cy="1441308"/>
                <a:chOff x="4903562" y="1682821"/>
                <a:chExt cx="2255812" cy="1885665"/>
              </a:xfrm>
            </p:grpSpPr>
            <p:sp>
              <p:nvSpPr>
                <p:cNvPr id="130" name="Freeform 129"/>
                <p:cNvSpPr/>
                <p:nvPr/>
              </p:nvSpPr>
              <p:spPr>
                <a:xfrm>
                  <a:off x="4903562" y="1685846"/>
                  <a:ext cx="1135303" cy="1882308"/>
                </a:xfrm>
                <a:custGeom>
                  <a:avLst/>
                  <a:gdLst>
                    <a:gd name="connsiteX0" fmla="*/ 840954 w 986469"/>
                    <a:gd name="connsiteY0" fmla="*/ 39477 h 1635545"/>
                    <a:gd name="connsiteX1" fmla="*/ 846463 w 986469"/>
                    <a:gd name="connsiteY1" fmla="*/ 1441373 h 1635545"/>
                    <a:gd name="connsiteX2" fmla="*/ 918 w 986469"/>
                    <a:gd name="connsiteY2" fmla="*/ 1204511 h 1635545"/>
                    <a:gd name="connsiteX3" fmla="*/ 840954 w 986469"/>
                    <a:gd name="connsiteY3" fmla="*/ 39477 h 1635545"/>
                    <a:gd name="connsiteX0" fmla="*/ 840954 w 846463"/>
                    <a:gd name="connsiteY0" fmla="*/ 39477 h 1635545"/>
                    <a:gd name="connsiteX1" fmla="*/ 846463 w 846463"/>
                    <a:gd name="connsiteY1" fmla="*/ 1441373 h 1635545"/>
                    <a:gd name="connsiteX2" fmla="*/ 918 w 846463"/>
                    <a:gd name="connsiteY2" fmla="*/ 1204511 h 1635545"/>
                    <a:gd name="connsiteX3" fmla="*/ 840954 w 846463"/>
                    <a:gd name="connsiteY3" fmla="*/ 39477 h 1635545"/>
                    <a:gd name="connsiteX0" fmla="*/ 840954 w 846463"/>
                    <a:gd name="connsiteY0" fmla="*/ 39477 h 1441373"/>
                    <a:gd name="connsiteX1" fmla="*/ 846463 w 846463"/>
                    <a:gd name="connsiteY1" fmla="*/ 1441373 h 1441373"/>
                    <a:gd name="connsiteX2" fmla="*/ 918 w 846463"/>
                    <a:gd name="connsiteY2" fmla="*/ 1204511 h 1441373"/>
                    <a:gd name="connsiteX3" fmla="*/ 840954 w 846463"/>
                    <a:gd name="connsiteY3" fmla="*/ 39477 h 1441373"/>
                    <a:gd name="connsiteX0" fmla="*/ 840036 w 845545"/>
                    <a:gd name="connsiteY0" fmla="*/ 0 h 1401896"/>
                    <a:gd name="connsiteX1" fmla="*/ 845545 w 845545"/>
                    <a:gd name="connsiteY1" fmla="*/ 1401896 h 1401896"/>
                    <a:gd name="connsiteX2" fmla="*/ 0 w 845545"/>
                    <a:gd name="connsiteY2" fmla="*/ 1165034 h 1401896"/>
                    <a:gd name="connsiteX3" fmla="*/ 840036 w 845545"/>
                    <a:gd name="connsiteY3" fmla="*/ 0 h 1401896"/>
                  </a:gdLst>
                  <a:ahLst/>
                  <a:cxnLst>
                    <a:cxn ang="0">
                      <a:pos x="connsiteX0" y="connsiteY0"/>
                    </a:cxn>
                    <a:cxn ang="0">
                      <a:pos x="connsiteX1" y="connsiteY1"/>
                    </a:cxn>
                    <a:cxn ang="0">
                      <a:pos x="connsiteX2" y="connsiteY2"/>
                    </a:cxn>
                    <a:cxn ang="0">
                      <a:pos x="connsiteX3" y="connsiteY3"/>
                    </a:cxn>
                  </a:cxnLst>
                  <a:rect l="l" t="t" r="r" b="b"/>
                  <a:pathLst>
                    <a:path w="845545" h="1401896">
                      <a:moveTo>
                        <a:pt x="840036" y="0"/>
                      </a:moveTo>
                      <a:cubicBezTo>
                        <a:pt x="841872" y="467299"/>
                        <a:pt x="843709" y="934597"/>
                        <a:pt x="845545" y="1401896"/>
                      </a:cubicBezTo>
                      <a:lnTo>
                        <a:pt x="0" y="1165034"/>
                      </a:lnTo>
                      <a:lnTo>
                        <a:pt x="840036" y="0"/>
                      </a:lnTo>
                      <a:close/>
                    </a:path>
                  </a:pathLst>
                </a:cu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sp>
              <p:nvSpPr>
                <p:cNvPr id="131" name="Freeform 130"/>
                <p:cNvSpPr/>
                <p:nvPr/>
              </p:nvSpPr>
              <p:spPr>
                <a:xfrm>
                  <a:off x="6024055" y="1682821"/>
                  <a:ext cx="1135319" cy="1885665"/>
                </a:xfrm>
                <a:custGeom>
                  <a:avLst/>
                  <a:gdLst>
                    <a:gd name="connsiteX0" fmla="*/ 139088 w 982796"/>
                    <a:gd name="connsiteY0" fmla="*/ 39018 h 1632332"/>
                    <a:gd name="connsiteX1" fmla="*/ 147351 w 982796"/>
                    <a:gd name="connsiteY1" fmla="*/ 1438160 h 1632332"/>
                    <a:gd name="connsiteX2" fmla="*/ 981878 w 982796"/>
                    <a:gd name="connsiteY2" fmla="*/ 1204052 h 1632332"/>
                    <a:gd name="connsiteX3" fmla="*/ 139088 w 982796"/>
                    <a:gd name="connsiteY3" fmla="*/ 39018 h 1632332"/>
                    <a:gd name="connsiteX0" fmla="*/ 139088 w 982796"/>
                    <a:gd name="connsiteY0" fmla="*/ 0 h 1593314"/>
                    <a:gd name="connsiteX1" fmla="*/ 147351 w 982796"/>
                    <a:gd name="connsiteY1" fmla="*/ 1399142 h 1593314"/>
                    <a:gd name="connsiteX2" fmla="*/ 981878 w 982796"/>
                    <a:gd name="connsiteY2" fmla="*/ 1165034 h 1593314"/>
                    <a:gd name="connsiteX3" fmla="*/ 139088 w 982796"/>
                    <a:gd name="connsiteY3" fmla="*/ 0 h 1593314"/>
                    <a:gd name="connsiteX0" fmla="*/ 0 w 843708"/>
                    <a:gd name="connsiteY0" fmla="*/ 0 h 1593314"/>
                    <a:gd name="connsiteX1" fmla="*/ 8263 w 843708"/>
                    <a:gd name="connsiteY1" fmla="*/ 1399142 h 1593314"/>
                    <a:gd name="connsiteX2" fmla="*/ 842790 w 843708"/>
                    <a:gd name="connsiteY2" fmla="*/ 1165034 h 1593314"/>
                    <a:gd name="connsiteX3" fmla="*/ 0 w 843708"/>
                    <a:gd name="connsiteY3" fmla="*/ 0 h 1593314"/>
                    <a:gd name="connsiteX0" fmla="*/ 0 w 842790"/>
                    <a:gd name="connsiteY0" fmla="*/ 0 h 1399142"/>
                    <a:gd name="connsiteX1" fmla="*/ 8263 w 842790"/>
                    <a:gd name="connsiteY1" fmla="*/ 1399142 h 1399142"/>
                    <a:gd name="connsiteX2" fmla="*/ 842790 w 842790"/>
                    <a:gd name="connsiteY2" fmla="*/ 1165034 h 1399142"/>
                    <a:gd name="connsiteX3" fmla="*/ 0 w 842790"/>
                    <a:gd name="connsiteY3" fmla="*/ 0 h 1399142"/>
                    <a:gd name="connsiteX0" fmla="*/ 0 w 842790"/>
                    <a:gd name="connsiteY0" fmla="*/ 0 h 1405146"/>
                    <a:gd name="connsiteX1" fmla="*/ 5261 w 842790"/>
                    <a:gd name="connsiteY1" fmla="*/ 1405146 h 1405146"/>
                    <a:gd name="connsiteX2" fmla="*/ 842790 w 842790"/>
                    <a:gd name="connsiteY2" fmla="*/ 1165034 h 1405146"/>
                    <a:gd name="connsiteX3" fmla="*/ 0 w 842790"/>
                    <a:gd name="connsiteY3" fmla="*/ 0 h 1405146"/>
                    <a:gd name="connsiteX0" fmla="*/ 0 w 842790"/>
                    <a:gd name="connsiteY0" fmla="*/ 0 h 1402144"/>
                    <a:gd name="connsiteX1" fmla="*/ 5261 w 842790"/>
                    <a:gd name="connsiteY1" fmla="*/ 1402144 h 1402144"/>
                    <a:gd name="connsiteX2" fmla="*/ 842790 w 842790"/>
                    <a:gd name="connsiteY2" fmla="*/ 1165034 h 1402144"/>
                    <a:gd name="connsiteX3" fmla="*/ 0 w 842790"/>
                    <a:gd name="connsiteY3" fmla="*/ 0 h 1402144"/>
                    <a:gd name="connsiteX0" fmla="*/ 0 w 845557"/>
                    <a:gd name="connsiteY0" fmla="*/ 0 h 1404396"/>
                    <a:gd name="connsiteX1" fmla="*/ 8028 w 845557"/>
                    <a:gd name="connsiteY1" fmla="*/ 1404396 h 1404396"/>
                    <a:gd name="connsiteX2" fmla="*/ 845557 w 845557"/>
                    <a:gd name="connsiteY2" fmla="*/ 1167286 h 1404396"/>
                    <a:gd name="connsiteX3" fmla="*/ 0 w 845557"/>
                    <a:gd name="connsiteY3" fmla="*/ 0 h 1404396"/>
                  </a:gdLst>
                  <a:ahLst/>
                  <a:cxnLst>
                    <a:cxn ang="0">
                      <a:pos x="connsiteX0" y="connsiteY0"/>
                    </a:cxn>
                    <a:cxn ang="0">
                      <a:pos x="connsiteX1" y="connsiteY1"/>
                    </a:cxn>
                    <a:cxn ang="0">
                      <a:pos x="connsiteX2" y="connsiteY2"/>
                    </a:cxn>
                    <a:cxn ang="0">
                      <a:pos x="connsiteX3" y="connsiteY3"/>
                    </a:cxn>
                  </a:cxnLst>
                  <a:rect l="l" t="t" r="r" b="b"/>
                  <a:pathLst>
                    <a:path w="845557" h="1404396">
                      <a:moveTo>
                        <a:pt x="0" y="0"/>
                      </a:moveTo>
                      <a:cubicBezTo>
                        <a:pt x="2754" y="466381"/>
                        <a:pt x="5274" y="938015"/>
                        <a:pt x="8028" y="1404396"/>
                      </a:cubicBezTo>
                      <a:lnTo>
                        <a:pt x="845557" y="1167286"/>
                      </a:lnTo>
                      <a:lnTo>
                        <a:pt x="0" y="0"/>
                      </a:lnTo>
                      <a:close/>
                    </a:path>
                  </a:pathLst>
                </a:cu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grpSp>
        </p:grpSp>
        <p:sp>
          <p:nvSpPr>
            <p:cNvPr id="117" name="TextBox 116"/>
            <p:cNvSpPr txBox="1"/>
            <p:nvPr/>
          </p:nvSpPr>
          <p:spPr>
            <a:xfrm rot="882592" flipH="1">
              <a:off x="5475854" y="2238184"/>
              <a:ext cx="545244" cy="465014"/>
            </a:xfrm>
            <a:prstGeom prst="rect">
              <a:avLst/>
            </a:prstGeom>
            <a:noFill/>
          </p:spPr>
          <p:txBody>
            <a:bodyPr wrap="square" rtlCol="0">
              <a:spAutoFit/>
            </a:bodyPr>
            <a:lstStyle/>
            <a:p>
              <a:pPr algn="ctr" defTabSz="514333">
                <a:defRPr/>
              </a:pPr>
              <a:r>
                <a:rPr lang="en-US" sz="900" dirty="0">
                  <a:solidFill>
                    <a:prstClr val="white"/>
                  </a:solidFill>
                  <a:latin typeface="Arial" pitchFamily="34" charset="0"/>
                  <a:cs typeface="Arial" pitchFamily="34" charset="0"/>
                </a:rPr>
                <a:t>TT</a:t>
              </a:r>
            </a:p>
            <a:p>
              <a:pPr algn="ctr" defTabSz="514333">
                <a:defRPr/>
              </a:pPr>
              <a:r>
                <a:rPr lang="en-US" sz="900" dirty="0">
                  <a:solidFill>
                    <a:prstClr val="white"/>
                  </a:solidFill>
                  <a:latin typeface="Arial" pitchFamily="34" charset="0"/>
                  <a:cs typeface="Arial" pitchFamily="34" charset="0"/>
                </a:rPr>
                <a:t>ICU </a:t>
              </a:r>
            </a:p>
            <a:p>
              <a:pPr algn="ctr" defTabSz="514333">
                <a:defRPr/>
              </a:pPr>
              <a:r>
                <a:rPr lang="en-US" sz="900" dirty="0" err="1">
                  <a:solidFill>
                    <a:prstClr val="white"/>
                  </a:solidFill>
                  <a:latin typeface="Arial" pitchFamily="34" charset="0"/>
                  <a:cs typeface="Arial" pitchFamily="34" charset="0"/>
                </a:rPr>
                <a:t>Vùng</a:t>
              </a:r>
              <a:r>
                <a:rPr lang="en-US" sz="900" dirty="0">
                  <a:solidFill>
                    <a:prstClr val="white"/>
                  </a:solidFill>
                  <a:latin typeface="Arial" pitchFamily="34" charset="0"/>
                  <a:cs typeface="Arial" pitchFamily="34" charset="0"/>
                </a:rPr>
                <a:t>, </a:t>
              </a:r>
            </a:p>
            <a:p>
              <a:pPr algn="ctr" defTabSz="514333">
                <a:defRPr/>
              </a:pPr>
              <a:r>
                <a:rPr lang="en-US" sz="900" dirty="0">
                  <a:solidFill>
                    <a:prstClr val="white"/>
                  </a:solidFill>
                  <a:latin typeface="Arial" pitchFamily="34" charset="0"/>
                  <a:cs typeface="Arial" pitchFamily="34" charset="0"/>
                </a:rPr>
                <a:t>TƯ</a:t>
              </a:r>
            </a:p>
          </p:txBody>
        </p:sp>
        <p:sp>
          <p:nvSpPr>
            <p:cNvPr id="118" name="TextBox 117"/>
            <p:cNvSpPr txBox="1"/>
            <p:nvPr/>
          </p:nvSpPr>
          <p:spPr>
            <a:xfrm rot="20717408">
              <a:off x="5800330" y="3262788"/>
              <a:ext cx="1327249" cy="298937"/>
            </a:xfrm>
            <a:prstGeom prst="rect">
              <a:avLst/>
            </a:prstGeom>
            <a:noFill/>
          </p:spPr>
          <p:txBody>
            <a:bodyPr wrap="square" rtlCol="0">
              <a:spAutoFit/>
            </a:bodyPr>
            <a:lstStyle/>
            <a:p>
              <a:pPr algn="ctr" defTabSz="514333">
                <a:defRPr/>
              </a:pPr>
              <a:r>
                <a:rPr lang="en-US" sz="1050" dirty="0">
                  <a:solidFill>
                    <a:prstClr val="white"/>
                  </a:solidFill>
                  <a:latin typeface="Arial" pitchFamily="34" charset="0"/>
                  <a:cs typeface="Arial" pitchFamily="34" charset="0"/>
                </a:rPr>
                <a:t>BV </a:t>
              </a:r>
              <a:r>
                <a:rPr lang="en-US" sz="1050" dirty="0" err="1">
                  <a:solidFill>
                    <a:prstClr val="white"/>
                  </a:solidFill>
                  <a:latin typeface="Arial" pitchFamily="34" charset="0"/>
                  <a:cs typeface="Arial" pitchFamily="34" charset="0"/>
                </a:rPr>
                <a:t>Điều</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trị</a:t>
              </a:r>
              <a:endParaRPr lang="en-US" sz="1050" dirty="0">
                <a:solidFill>
                  <a:prstClr val="white"/>
                </a:solidFill>
                <a:latin typeface="Arial" pitchFamily="34" charset="0"/>
                <a:cs typeface="Arial" pitchFamily="34" charset="0"/>
              </a:endParaRPr>
            </a:p>
            <a:p>
              <a:pPr algn="ctr" defTabSz="514333">
                <a:defRPr/>
              </a:pPr>
              <a:r>
                <a:rPr lang="en-US" sz="1050" dirty="0">
                  <a:solidFill>
                    <a:prstClr val="white"/>
                  </a:solidFill>
                  <a:latin typeface="Arial" pitchFamily="34" charset="0"/>
                  <a:cs typeface="Arial" pitchFamily="34" charset="0"/>
                </a:rPr>
                <a:t>COVID-19 </a:t>
              </a:r>
              <a:r>
                <a:rPr lang="en-US" sz="1050" dirty="0" err="1">
                  <a:solidFill>
                    <a:prstClr val="white"/>
                  </a:solidFill>
                  <a:latin typeface="Arial" pitchFamily="34" charset="0"/>
                  <a:cs typeface="Arial" pitchFamily="34" charset="0"/>
                </a:rPr>
                <a:t>cấp</a:t>
              </a:r>
              <a:r>
                <a:rPr lang="en-US" sz="1050" dirty="0">
                  <a:solidFill>
                    <a:prstClr val="white"/>
                  </a:solidFill>
                  <a:latin typeface="Arial" pitchFamily="34" charset="0"/>
                  <a:cs typeface="Arial" pitchFamily="34" charset="0"/>
                </a:rPr>
                <a:t> 2</a:t>
              </a:r>
            </a:p>
          </p:txBody>
        </p:sp>
        <p:sp>
          <p:nvSpPr>
            <p:cNvPr id="119" name="TextBox 118"/>
            <p:cNvSpPr txBox="1"/>
            <p:nvPr/>
          </p:nvSpPr>
          <p:spPr>
            <a:xfrm rot="882592" flipH="1">
              <a:off x="5013875" y="3246956"/>
              <a:ext cx="988345" cy="298937"/>
            </a:xfrm>
            <a:prstGeom prst="rect">
              <a:avLst/>
            </a:prstGeom>
            <a:noFill/>
          </p:spPr>
          <p:txBody>
            <a:bodyPr wrap="none" rtlCol="0">
              <a:spAutoFit/>
            </a:bodyPr>
            <a:lstStyle/>
            <a:p>
              <a:pPr algn="ctr" defTabSz="514333">
                <a:defRPr/>
              </a:pPr>
              <a:r>
                <a:rPr lang="en-US" sz="1050" dirty="0">
                  <a:solidFill>
                    <a:prstClr val="white"/>
                  </a:solidFill>
                  <a:latin typeface="Arial" pitchFamily="34" charset="0"/>
                  <a:cs typeface="Arial" pitchFamily="34" charset="0"/>
                </a:rPr>
                <a:t>BV </a:t>
              </a:r>
              <a:r>
                <a:rPr lang="en-US" sz="1050" dirty="0" err="1">
                  <a:solidFill>
                    <a:prstClr val="white"/>
                  </a:solidFill>
                  <a:latin typeface="Arial" pitchFamily="34" charset="0"/>
                  <a:cs typeface="Arial" pitchFamily="34" charset="0"/>
                </a:rPr>
                <a:t>Điều</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trị</a:t>
              </a:r>
              <a:endParaRPr lang="en-US" sz="1050" dirty="0">
                <a:solidFill>
                  <a:prstClr val="white"/>
                </a:solidFill>
                <a:latin typeface="Arial" pitchFamily="34" charset="0"/>
                <a:cs typeface="Arial" pitchFamily="34" charset="0"/>
              </a:endParaRPr>
            </a:p>
            <a:p>
              <a:pPr algn="ctr" defTabSz="514333">
                <a:defRPr/>
              </a:pPr>
              <a:r>
                <a:rPr lang="en-US" sz="1050" dirty="0">
                  <a:solidFill>
                    <a:prstClr val="white"/>
                  </a:solidFill>
                  <a:latin typeface="Arial" pitchFamily="34" charset="0"/>
                  <a:cs typeface="Arial" pitchFamily="34" charset="0"/>
                </a:rPr>
                <a:t>COVID-19 </a:t>
              </a:r>
              <a:r>
                <a:rPr lang="en-US" sz="1050" dirty="0" err="1">
                  <a:solidFill>
                    <a:prstClr val="white"/>
                  </a:solidFill>
                  <a:latin typeface="Arial" pitchFamily="34" charset="0"/>
                  <a:cs typeface="Arial" pitchFamily="34" charset="0"/>
                </a:rPr>
                <a:t>cấp</a:t>
              </a:r>
              <a:r>
                <a:rPr lang="en-US" sz="1050" dirty="0">
                  <a:solidFill>
                    <a:prstClr val="white"/>
                  </a:solidFill>
                  <a:latin typeface="Arial" pitchFamily="34" charset="0"/>
                  <a:cs typeface="Arial" pitchFamily="34" charset="0"/>
                </a:rPr>
                <a:t> 2</a:t>
              </a:r>
            </a:p>
          </p:txBody>
        </p:sp>
        <p:sp>
          <p:nvSpPr>
            <p:cNvPr id="122" name="TextBox 121"/>
            <p:cNvSpPr txBox="1"/>
            <p:nvPr/>
          </p:nvSpPr>
          <p:spPr>
            <a:xfrm rot="20717408">
              <a:off x="5998977" y="4095827"/>
              <a:ext cx="1382496" cy="298937"/>
            </a:xfrm>
            <a:prstGeom prst="rect">
              <a:avLst/>
            </a:prstGeom>
            <a:noFill/>
          </p:spPr>
          <p:txBody>
            <a:bodyPr wrap="none" rtlCol="0">
              <a:spAutoFit/>
            </a:bodyPr>
            <a:lstStyle/>
            <a:p>
              <a:pPr algn="ctr" defTabSz="514333">
                <a:defRPr/>
              </a:pPr>
              <a:r>
                <a:rPr lang="en-US" sz="1050" dirty="0" err="1">
                  <a:solidFill>
                    <a:prstClr val="white"/>
                  </a:solidFill>
                  <a:latin typeface="Arial" pitchFamily="34" charset="0"/>
                  <a:cs typeface="Arial" pitchFamily="34" charset="0"/>
                </a:rPr>
                <a:t>Cơ</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sở</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thu</a:t>
              </a:r>
              <a:r>
                <a:rPr lang="en-US" sz="1050" dirty="0">
                  <a:solidFill>
                    <a:prstClr val="white"/>
                  </a:solidFill>
                  <a:latin typeface="Arial" pitchFamily="34" charset="0"/>
                  <a:cs typeface="Arial" pitchFamily="34" charset="0"/>
                </a:rPr>
                <a:t> dung, </a:t>
              </a:r>
              <a:r>
                <a:rPr lang="en-US" sz="1050" dirty="0" err="1">
                  <a:solidFill>
                    <a:prstClr val="white"/>
                  </a:solidFill>
                  <a:latin typeface="Arial" pitchFamily="34" charset="0"/>
                  <a:cs typeface="Arial" pitchFamily="34" charset="0"/>
                </a:rPr>
                <a:t>điều</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trị</a:t>
              </a:r>
              <a:r>
                <a:rPr lang="en-US" sz="1050" dirty="0">
                  <a:solidFill>
                    <a:prstClr val="white"/>
                  </a:solidFill>
                  <a:latin typeface="Arial" pitchFamily="34" charset="0"/>
                  <a:cs typeface="Arial" pitchFamily="34" charset="0"/>
                </a:rPr>
                <a:t> </a:t>
              </a:r>
            </a:p>
            <a:p>
              <a:pPr algn="ctr" defTabSz="514333">
                <a:defRPr/>
              </a:pPr>
              <a:r>
                <a:rPr lang="en-US" sz="1050" dirty="0">
                  <a:solidFill>
                    <a:prstClr val="white"/>
                  </a:solidFill>
                  <a:latin typeface="Arial" pitchFamily="34" charset="0"/>
                  <a:cs typeface="Arial" pitchFamily="34" charset="0"/>
                </a:rPr>
                <a:t>COVID-19 </a:t>
              </a:r>
              <a:r>
                <a:rPr lang="en-US" sz="1050" dirty="0" err="1">
                  <a:solidFill>
                    <a:prstClr val="white"/>
                  </a:solidFill>
                  <a:latin typeface="Arial" pitchFamily="34" charset="0"/>
                  <a:cs typeface="Arial" pitchFamily="34" charset="0"/>
                </a:rPr>
                <a:t>cấp</a:t>
              </a:r>
              <a:r>
                <a:rPr lang="en-US" sz="1050" dirty="0">
                  <a:solidFill>
                    <a:prstClr val="white"/>
                  </a:solidFill>
                  <a:latin typeface="Arial" pitchFamily="34" charset="0"/>
                  <a:cs typeface="Arial" pitchFamily="34" charset="0"/>
                </a:rPr>
                <a:t> 1 </a:t>
              </a:r>
            </a:p>
          </p:txBody>
        </p:sp>
        <p:sp>
          <p:nvSpPr>
            <p:cNvPr id="123" name="TextBox 122"/>
            <p:cNvSpPr txBox="1"/>
            <p:nvPr/>
          </p:nvSpPr>
          <p:spPr>
            <a:xfrm rot="882592" flipH="1">
              <a:off x="4452707" y="4007220"/>
              <a:ext cx="1382496" cy="415191"/>
            </a:xfrm>
            <a:prstGeom prst="rect">
              <a:avLst/>
            </a:prstGeom>
            <a:noFill/>
          </p:spPr>
          <p:txBody>
            <a:bodyPr wrap="none" rtlCol="0">
              <a:spAutoFit/>
            </a:bodyPr>
            <a:lstStyle/>
            <a:p>
              <a:pPr algn="ctr" defTabSz="514333">
                <a:defRPr/>
              </a:pPr>
              <a:r>
                <a:rPr lang="en-US" sz="1050" dirty="0" err="1">
                  <a:solidFill>
                    <a:prstClr val="white"/>
                  </a:solidFill>
                  <a:latin typeface="Arial" pitchFamily="34" charset="0"/>
                  <a:cs typeface="Arial" pitchFamily="34" charset="0"/>
                </a:rPr>
                <a:t>Cơ</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sở</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thu</a:t>
              </a:r>
              <a:r>
                <a:rPr lang="en-US" sz="1050" dirty="0">
                  <a:solidFill>
                    <a:prstClr val="white"/>
                  </a:solidFill>
                  <a:latin typeface="Arial" pitchFamily="34" charset="0"/>
                  <a:cs typeface="Arial" pitchFamily="34" charset="0"/>
                </a:rPr>
                <a:t> dung, </a:t>
              </a:r>
              <a:r>
                <a:rPr lang="en-US" sz="1050" dirty="0" err="1">
                  <a:solidFill>
                    <a:prstClr val="white"/>
                  </a:solidFill>
                  <a:latin typeface="Arial" pitchFamily="34" charset="0"/>
                  <a:cs typeface="Arial" pitchFamily="34" charset="0"/>
                </a:rPr>
                <a:t>điều</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trị</a:t>
              </a:r>
              <a:r>
                <a:rPr lang="en-US" sz="1050" dirty="0">
                  <a:solidFill>
                    <a:prstClr val="white"/>
                  </a:solidFill>
                  <a:latin typeface="Arial" pitchFamily="34" charset="0"/>
                  <a:cs typeface="Arial" pitchFamily="34" charset="0"/>
                </a:rPr>
                <a:t> </a:t>
              </a:r>
            </a:p>
            <a:p>
              <a:pPr algn="ctr" defTabSz="514333">
                <a:defRPr/>
              </a:pPr>
              <a:r>
                <a:rPr lang="en-US" sz="1050" dirty="0">
                  <a:solidFill>
                    <a:prstClr val="white"/>
                  </a:solidFill>
                  <a:latin typeface="Arial" pitchFamily="34" charset="0"/>
                  <a:cs typeface="Arial" pitchFamily="34" charset="0"/>
                </a:rPr>
                <a:t>COVID-19 </a:t>
              </a:r>
              <a:r>
                <a:rPr lang="en-US" sz="1050" dirty="0" err="1">
                  <a:solidFill>
                    <a:prstClr val="white"/>
                  </a:solidFill>
                  <a:latin typeface="Arial" pitchFamily="34" charset="0"/>
                  <a:cs typeface="Arial" pitchFamily="34" charset="0"/>
                </a:rPr>
                <a:t>cấp</a:t>
              </a:r>
              <a:r>
                <a:rPr lang="en-US" sz="1050" dirty="0">
                  <a:solidFill>
                    <a:prstClr val="white"/>
                  </a:solidFill>
                  <a:latin typeface="Arial" pitchFamily="34" charset="0"/>
                  <a:cs typeface="Arial" pitchFamily="34" charset="0"/>
                </a:rPr>
                <a:t> 1 </a:t>
              </a:r>
            </a:p>
            <a:p>
              <a:pPr algn="ctr" defTabSz="514333">
                <a:defRPr/>
              </a:pPr>
              <a:endParaRPr lang="en-US" sz="1050" dirty="0">
                <a:solidFill>
                  <a:prstClr val="white"/>
                </a:solidFill>
                <a:latin typeface="Arial" pitchFamily="34" charset="0"/>
                <a:cs typeface="Arial" pitchFamily="34" charset="0"/>
              </a:endParaRPr>
            </a:p>
          </p:txBody>
        </p:sp>
      </p:grpSp>
      <p:sp>
        <p:nvSpPr>
          <p:cNvPr id="56" name="Rectangle 55"/>
          <p:cNvSpPr/>
          <p:nvPr/>
        </p:nvSpPr>
        <p:spPr>
          <a:xfrm flipH="1">
            <a:off x="5492852" y="1165719"/>
            <a:ext cx="1650897" cy="838273"/>
          </a:xfrm>
          <a:prstGeom prst="rect">
            <a:avLst/>
          </a:prstGeom>
          <a:noFill/>
          <a:ln w="38100" cap="flat" cmpd="sng" algn="ctr">
            <a:solidFill>
              <a:srgbClr val="0070C0"/>
            </a:solidFill>
            <a:prstDash val="solid"/>
          </a:ln>
          <a:effectLst/>
        </p:spPr>
        <p:txBody>
          <a:bodyPr lIns="102870" tIns="102870" rIns="102870" rtlCol="0" anchor="t" anchorCtr="0"/>
          <a:lstStyle/>
          <a:p>
            <a:pPr defTabSz="514333">
              <a:defRPr/>
            </a:pPr>
            <a:r>
              <a:rPr lang="en-US" sz="1050" dirty="0">
                <a:solidFill>
                  <a:prstClr val="black">
                    <a:lumMod val="85000"/>
                    <a:lumOff val="15000"/>
                  </a:prstClr>
                </a:solidFill>
                <a:latin typeface="Arial" pitchFamily="34" charset="0"/>
                <a:cs typeface="Arial" pitchFamily="34" charset="0"/>
              </a:rPr>
              <a:t>BN </a:t>
            </a:r>
            <a:r>
              <a:rPr lang="en-US" sz="1050" dirty="0" err="1">
                <a:solidFill>
                  <a:prstClr val="black">
                    <a:lumMod val="85000"/>
                    <a:lumOff val="15000"/>
                  </a:prstClr>
                </a:solidFill>
                <a:latin typeface="Arial" pitchFamily="34" charset="0"/>
                <a:cs typeface="Arial" pitchFamily="34" charset="0"/>
              </a:rPr>
              <a:t>Nặng</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nguy</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kịch</a:t>
            </a:r>
            <a:r>
              <a:rPr lang="en-US" sz="1050" dirty="0">
                <a:solidFill>
                  <a:prstClr val="black">
                    <a:lumMod val="85000"/>
                    <a:lumOff val="15000"/>
                  </a:prstClr>
                </a:solidFill>
                <a:latin typeface="Arial" pitchFamily="34" charset="0"/>
                <a:cs typeface="Arial" pitchFamily="34" charset="0"/>
              </a:rPr>
              <a:t>: HSTC: </a:t>
            </a:r>
            <a:r>
              <a:rPr lang="en-US" sz="1050" dirty="0" err="1">
                <a:solidFill>
                  <a:prstClr val="black">
                    <a:lumMod val="85000"/>
                    <a:lumOff val="15000"/>
                  </a:prstClr>
                </a:solidFill>
                <a:latin typeface="Arial" pitchFamily="34" charset="0"/>
                <a:cs typeface="Arial" pitchFamily="34" charset="0"/>
              </a:rPr>
              <a:t>Thở</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máy</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xâm</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nhập</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không</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xâm</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nhập</a:t>
            </a:r>
            <a:r>
              <a:rPr lang="en-US" sz="1050" dirty="0">
                <a:solidFill>
                  <a:prstClr val="black">
                    <a:lumMod val="85000"/>
                    <a:lumOff val="15000"/>
                  </a:prstClr>
                </a:solidFill>
                <a:latin typeface="Arial" pitchFamily="34" charset="0"/>
                <a:cs typeface="Arial" pitchFamily="34" charset="0"/>
              </a:rPr>
              <a:t>, ECMO, </a:t>
            </a:r>
            <a:r>
              <a:rPr lang="en-US" sz="1050" dirty="0" err="1">
                <a:solidFill>
                  <a:prstClr val="black">
                    <a:lumMod val="85000"/>
                    <a:lumOff val="15000"/>
                  </a:prstClr>
                </a:solidFill>
                <a:latin typeface="Arial" pitchFamily="34" charset="0"/>
                <a:cs typeface="Arial" pitchFamily="34" charset="0"/>
              </a:rPr>
              <a:t>lọc</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máu</a:t>
            </a:r>
            <a:endParaRPr lang="en-US" sz="1050" dirty="0">
              <a:solidFill>
                <a:prstClr val="black">
                  <a:lumMod val="85000"/>
                  <a:lumOff val="15000"/>
                </a:prstClr>
              </a:solidFill>
              <a:latin typeface="Arial" pitchFamily="34" charset="0"/>
              <a:cs typeface="Arial" pitchFamily="34" charset="0"/>
            </a:endParaRPr>
          </a:p>
        </p:txBody>
      </p:sp>
      <p:sp>
        <p:nvSpPr>
          <p:cNvPr id="57" name="Rectangle 56"/>
          <p:cNvSpPr/>
          <p:nvPr/>
        </p:nvSpPr>
        <p:spPr>
          <a:xfrm flipH="1">
            <a:off x="5524024" y="2405983"/>
            <a:ext cx="1619725" cy="943433"/>
          </a:xfrm>
          <a:prstGeom prst="rect">
            <a:avLst/>
          </a:prstGeom>
          <a:noFill/>
          <a:ln w="38100" cap="flat" cmpd="sng" algn="ctr">
            <a:solidFill>
              <a:srgbClr val="00B050"/>
            </a:solidFill>
            <a:prstDash val="solid"/>
          </a:ln>
          <a:effectLst/>
        </p:spPr>
        <p:txBody>
          <a:bodyPr lIns="102870" tIns="102870" rIns="102870" rtlCol="0" anchor="t" anchorCtr="0"/>
          <a:lstStyle/>
          <a:p>
            <a:pPr defTabSz="514333">
              <a:defRPr/>
            </a:pPr>
            <a:r>
              <a:rPr lang="en-US" sz="900" dirty="0">
                <a:solidFill>
                  <a:prstClr val="black">
                    <a:lumMod val="85000"/>
                    <a:lumOff val="15000"/>
                  </a:prstClr>
                </a:solidFill>
                <a:latin typeface="Arial" pitchFamily="34" charset="0"/>
                <a:cs typeface="Arial" pitchFamily="34" charset="0"/>
              </a:rPr>
              <a:t>BN </a:t>
            </a:r>
            <a:r>
              <a:rPr lang="en-US" sz="900" dirty="0" err="1">
                <a:solidFill>
                  <a:prstClr val="black">
                    <a:lumMod val="85000"/>
                    <a:lumOff val="15000"/>
                  </a:prstClr>
                </a:solidFill>
                <a:latin typeface="Arial" pitchFamily="34" charset="0"/>
                <a:cs typeface="Arial" pitchFamily="34" charset="0"/>
              </a:rPr>
              <a:t>mức</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độ</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vừa</a:t>
            </a:r>
            <a:r>
              <a:rPr lang="en-US" sz="900" dirty="0">
                <a:solidFill>
                  <a:prstClr val="black">
                    <a:lumMod val="85000"/>
                    <a:lumOff val="15000"/>
                  </a:prstClr>
                </a:solidFill>
                <a:latin typeface="Arial" pitchFamily="34" charset="0"/>
                <a:cs typeface="Arial" pitchFamily="34" charset="0"/>
              </a:rPr>
              <a:t>.</a:t>
            </a:r>
          </a:p>
          <a:p>
            <a:pPr defTabSz="514333">
              <a:defRPr/>
            </a:pPr>
            <a:r>
              <a:rPr lang="en-US" sz="900" dirty="0" err="1">
                <a:solidFill>
                  <a:prstClr val="black">
                    <a:lumMod val="85000"/>
                    <a:lumOff val="15000"/>
                  </a:prstClr>
                </a:solidFill>
                <a:latin typeface="Arial" pitchFamily="34" charset="0"/>
                <a:cs typeface="Arial" pitchFamily="34" charset="0"/>
              </a:rPr>
              <a:t>Phát</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hiện</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sớm</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tăng</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nặng</a:t>
            </a:r>
            <a:r>
              <a:rPr lang="en-US" sz="900" dirty="0">
                <a:solidFill>
                  <a:prstClr val="black">
                    <a:lumMod val="85000"/>
                    <a:lumOff val="15000"/>
                  </a:prstClr>
                </a:solidFill>
                <a:latin typeface="Arial" pitchFamily="34" charset="0"/>
                <a:cs typeface="Arial" pitchFamily="34" charset="0"/>
              </a:rPr>
              <a:t> </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xử</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trí</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cấp</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cứu</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thở</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oxy, HFNC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chuyển</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tuyến</a:t>
            </a:r>
            <a:endParaRPr lang="en-US" sz="900" dirty="0">
              <a:solidFill>
                <a:prstClr val="black">
                  <a:lumMod val="85000"/>
                  <a:lumOff val="15000"/>
                </a:prstClr>
              </a:solidFill>
              <a:latin typeface="Arial" pitchFamily="34" charset="0"/>
              <a:cs typeface="Arial" pitchFamily="34" charset="0"/>
              <a:sym typeface="Wingdings" panose="05000000000000000000" pitchFamily="2" charset="2"/>
            </a:endParaRPr>
          </a:p>
          <a:p>
            <a:pPr defTabSz="514333">
              <a:defRPr/>
            </a:pPr>
            <a:r>
              <a:rPr lang="en-US" sz="900" dirty="0">
                <a:solidFill>
                  <a:prstClr val="black">
                    <a:lumMod val="85000"/>
                    <a:lumOff val="15000"/>
                  </a:prstClr>
                </a:solidFill>
                <a:latin typeface="Arial" pitchFamily="34" charset="0"/>
                <a:cs typeface="Arial" pitchFamily="34" charset="0"/>
                <a:sym typeface="Wingdings" panose="05000000000000000000" pitchFamily="2" charset="2"/>
              </a:rPr>
              <a:t>KSNK,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chăm</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sóc</a:t>
            </a:r>
            <a:endParaRPr lang="en-US" sz="900" dirty="0">
              <a:solidFill>
                <a:prstClr val="black">
                  <a:lumMod val="85000"/>
                  <a:lumOff val="15000"/>
                </a:prstClr>
              </a:solidFill>
              <a:latin typeface="Arial" pitchFamily="34" charset="0"/>
              <a:cs typeface="Arial" pitchFamily="34" charset="0"/>
            </a:endParaRPr>
          </a:p>
        </p:txBody>
      </p:sp>
      <p:sp>
        <p:nvSpPr>
          <p:cNvPr id="58" name="Rectangle 57"/>
          <p:cNvSpPr/>
          <p:nvPr/>
        </p:nvSpPr>
        <p:spPr>
          <a:xfrm flipH="1">
            <a:off x="5537813" y="3733942"/>
            <a:ext cx="1605935" cy="1020563"/>
          </a:xfrm>
          <a:prstGeom prst="rect">
            <a:avLst/>
          </a:prstGeom>
          <a:noFill/>
          <a:ln w="38100" cap="flat" cmpd="sng" algn="ctr">
            <a:solidFill>
              <a:schemeClr val="accent4"/>
            </a:solidFill>
            <a:prstDash val="solid"/>
          </a:ln>
          <a:effectLst/>
        </p:spPr>
        <p:txBody>
          <a:bodyPr lIns="102870" tIns="102870" rIns="102870" rtlCol="0" anchor="t" anchorCtr="0"/>
          <a:lstStyle/>
          <a:p>
            <a:pPr defTabSz="514333">
              <a:defRPr/>
            </a:pPr>
            <a:r>
              <a:rPr lang="en-US" sz="900" dirty="0">
                <a:solidFill>
                  <a:prstClr val="black">
                    <a:lumMod val="85000"/>
                    <a:lumOff val="15000"/>
                  </a:prstClr>
                </a:solidFill>
                <a:latin typeface="Arial" pitchFamily="34" charset="0"/>
                <a:cs typeface="Arial" pitchFamily="34" charset="0"/>
              </a:rPr>
              <a:t>BN </a:t>
            </a:r>
            <a:r>
              <a:rPr lang="en-US" sz="900" dirty="0" err="1">
                <a:solidFill>
                  <a:prstClr val="black">
                    <a:lumMod val="85000"/>
                    <a:lumOff val="15000"/>
                  </a:prstClr>
                </a:solidFill>
                <a:latin typeface="Arial" pitchFamily="34" charset="0"/>
                <a:cs typeface="Arial" pitchFamily="34" charset="0"/>
              </a:rPr>
              <a:t>nhẹ</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không</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triệu</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chứng</a:t>
            </a:r>
            <a:r>
              <a:rPr lang="en-US" sz="900" dirty="0">
                <a:solidFill>
                  <a:prstClr val="black">
                    <a:lumMod val="85000"/>
                    <a:lumOff val="15000"/>
                  </a:prstClr>
                </a:solidFill>
                <a:latin typeface="Arial" pitchFamily="34" charset="0"/>
                <a:cs typeface="Arial" pitchFamily="34" charset="0"/>
              </a:rPr>
              <a:t>: </a:t>
            </a:r>
          </a:p>
          <a:p>
            <a:pPr defTabSz="514333">
              <a:defRPr/>
            </a:pPr>
            <a:r>
              <a:rPr lang="en-US" sz="900" dirty="0">
                <a:solidFill>
                  <a:prstClr val="black">
                    <a:lumMod val="85000"/>
                    <a:lumOff val="15000"/>
                  </a:prstClr>
                </a:solidFill>
                <a:latin typeface="Arial" pitchFamily="34" charset="0"/>
                <a:cs typeface="Arial" pitchFamily="34" charset="0"/>
              </a:rPr>
              <a:t>Theo </a:t>
            </a:r>
            <a:r>
              <a:rPr lang="en-US" sz="900" dirty="0" err="1">
                <a:solidFill>
                  <a:prstClr val="black">
                    <a:lumMod val="85000"/>
                    <a:lumOff val="15000"/>
                  </a:prstClr>
                </a:solidFill>
                <a:latin typeface="Arial" pitchFamily="34" charset="0"/>
                <a:cs typeface="Arial" pitchFamily="34" charset="0"/>
              </a:rPr>
              <a:t>dõi</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quản</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lý</a:t>
            </a:r>
            <a:r>
              <a:rPr lang="en-US" sz="900" dirty="0">
                <a:solidFill>
                  <a:prstClr val="black">
                    <a:lumMod val="85000"/>
                    <a:lumOff val="15000"/>
                  </a:prstClr>
                </a:solidFill>
                <a:latin typeface="Arial" pitchFamily="34" charset="0"/>
                <a:cs typeface="Arial" pitchFamily="34" charset="0"/>
              </a:rPr>
              <a:t> SK.</a:t>
            </a:r>
          </a:p>
          <a:p>
            <a:pPr defTabSz="514333">
              <a:defRPr/>
            </a:pPr>
            <a:r>
              <a:rPr lang="en-US" sz="900" dirty="0" err="1">
                <a:solidFill>
                  <a:prstClr val="black">
                    <a:lumMod val="85000"/>
                    <a:lumOff val="15000"/>
                  </a:prstClr>
                </a:solidFill>
                <a:latin typeface="Arial" pitchFamily="34" charset="0"/>
                <a:cs typeface="Arial" pitchFamily="34" charset="0"/>
              </a:rPr>
              <a:t>Phát</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hiện</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sớm</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tăng</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mức</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độ</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bệnh</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xử</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trí</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cấp</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cứu</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Thở</a:t>
            </a:r>
            <a:r>
              <a:rPr lang="en-US" sz="900" dirty="0">
                <a:solidFill>
                  <a:prstClr val="black">
                    <a:lumMod val="85000"/>
                    <a:lumOff val="15000"/>
                  </a:prstClr>
                </a:solidFill>
                <a:latin typeface="Arial" pitchFamily="34" charset="0"/>
                <a:cs typeface="Arial" pitchFamily="34" charset="0"/>
              </a:rPr>
              <a:t> oxy…</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rPr>
              <a:t>Chuyển</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tuyến</a:t>
            </a:r>
            <a:r>
              <a:rPr lang="en-US" sz="900" dirty="0">
                <a:solidFill>
                  <a:prstClr val="black">
                    <a:lumMod val="85000"/>
                    <a:lumOff val="15000"/>
                  </a:prstClr>
                </a:solidFill>
                <a:latin typeface="Arial" pitchFamily="34" charset="0"/>
                <a:cs typeface="Arial" pitchFamily="34" charset="0"/>
              </a:rPr>
              <a:t>; KSNK, </a:t>
            </a:r>
            <a:r>
              <a:rPr lang="en-US" sz="900" dirty="0" err="1">
                <a:solidFill>
                  <a:prstClr val="black">
                    <a:lumMod val="85000"/>
                    <a:lumOff val="15000"/>
                  </a:prstClr>
                </a:solidFill>
                <a:latin typeface="Arial" pitchFamily="34" charset="0"/>
                <a:cs typeface="Arial" pitchFamily="34" charset="0"/>
              </a:rPr>
              <a:t>chăm</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sóc</a:t>
            </a:r>
            <a:endParaRPr lang="en-US" sz="900" dirty="0">
              <a:solidFill>
                <a:prstClr val="black">
                  <a:lumMod val="85000"/>
                  <a:lumOff val="15000"/>
                </a:prstClr>
              </a:solidFill>
              <a:latin typeface="Arial" pitchFamily="34" charset="0"/>
              <a:cs typeface="Arial" pitchFamily="34" charset="0"/>
            </a:endParaRPr>
          </a:p>
        </p:txBody>
      </p:sp>
      <p:cxnSp>
        <p:nvCxnSpPr>
          <p:cNvPr id="4" name="Straight Arrow Connector 3"/>
          <p:cNvCxnSpPr/>
          <p:nvPr/>
        </p:nvCxnSpPr>
        <p:spPr>
          <a:xfrm flipV="1">
            <a:off x="3813324" y="1603582"/>
            <a:ext cx="1723233" cy="16640"/>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57" idx="3"/>
          </p:cNvCxnSpPr>
          <p:nvPr/>
        </p:nvCxnSpPr>
        <p:spPr>
          <a:xfrm flipV="1">
            <a:off x="4524242" y="2877700"/>
            <a:ext cx="999782" cy="36411"/>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5225423" y="4103315"/>
            <a:ext cx="277820" cy="0"/>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rot="20717408">
            <a:off x="3359626" y="1574442"/>
            <a:ext cx="518092" cy="646331"/>
          </a:xfrm>
          <a:prstGeom prst="rect">
            <a:avLst/>
          </a:prstGeom>
          <a:noFill/>
        </p:spPr>
        <p:txBody>
          <a:bodyPr wrap="none" rtlCol="0">
            <a:spAutoFit/>
          </a:bodyPr>
          <a:lstStyle/>
          <a:p>
            <a:pPr algn="ctr" defTabSz="514333">
              <a:defRPr/>
            </a:pPr>
            <a:r>
              <a:rPr lang="en-US" sz="900" dirty="0">
                <a:solidFill>
                  <a:prstClr val="white"/>
                </a:solidFill>
                <a:latin typeface="Arial" pitchFamily="34" charset="0"/>
                <a:cs typeface="Arial" pitchFamily="34" charset="0"/>
              </a:rPr>
              <a:t>TT</a:t>
            </a:r>
          </a:p>
          <a:p>
            <a:pPr algn="ctr" defTabSz="514333">
              <a:defRPr/>
            </a:pPr>
            <a:r>
              <a:rPr lang="en-US" sz="900" dirty="0">
                <a:solidFill>
                  <a:prstClr val="white"/>
                </a:solidFill>
                <a:latin typeface="Arial" pitchFamily="34" charset="0"/>
                <a:cs typeface="Arial" pitchFamily="34" charset="0"/>
              </a:rPr>
              <a:t>ICU </a:t>
            </a:r>
          </a:p>
          <a:p>
            <a:pPr algn="ctr" defTabSz="514333">
              <a:defRPr/>
            </a:pPr>
            <a:r>
              <a:rPr lang="en-US" sz="900" dirty="0" err="1">
                <a:solidFill>
                  <a:prstClr val="white"/>
                </a:solidFill>
                <a:latin typeface="Arial" pitchFamily="34" charset="0"/>
                <a:cs typeface="Arial" pitchFamily="34" charset="0"/>
              </a:rPr>
              <a:t>Vùng</a:t>
            </a:r>
            <a:r>
              <a:rPr lang="en-US" sz="900" dirty="0">
                <a:solidFill>
                  <a:prstClr val="white"/>
                </a:solidFill>
                <a:latin typeface="Arial" pitchFamily="34" charset="0"/>
                <a:cs typeface="Arial" pitchFamily="34" charset="0"/>
              </a:rPr>
              <a:t>, </a:t>
            </a:r>
          </a:p>
          <a:p>
            <a:pPr algn="ctr" defTabSz="514333">
              <a:defRPr/>
            </a:pPr>
            <a:r>
              <a:rPr lang="en-US" sz="900" dirty="0">
                <a:solidFill>
                  <a:prstClr val="white"/>
                </a:solidFill>
                <a:latin typeface="Arial" pitchFamily="34" charset="0"/>
                <a:cs typeface="Arial" pitchFamily="34" charset="0"/>
              </a:rPr>
              <a:t>TƯ</a:t>
            </a:r>
          </a:p>
        </p:txBody>
      </p:sp>
      <p:sp>
        <p:nvSpPr>
          <p:cNvPr id="3" name="TextBox 2"/>
          <p:cNvSpPr txBox="1"/>
          <p:nvPr/>
        </p:nvSpPr>
        <p:spPr>
          <a:xfrm>
            <a:off x="1055516" y="3635028"/>
            <a:ext cx="867308" cy="253916"/>
          </a:xfrm>
          <a:prstGeom prst="rect">
            <a:avLst/>
          </a:prstGeom>
          <a:noFill/>
        </p:spPr>
        <p:txBody>
          <a:bodyPr wrap="square" rtlCol="0">
            <a:spAutoFit/>
          </a:bodyPr>
          <a:lstStyle/>
          <a:p>
            <a:r>
              <a:rPr lang="en-US" sz="1050" b="1" dirty="0" err="1">
                <a:solidFill>
                  <a:schemeClr val="accent3"/>
                </a:solidFill>
              </a:rPr>
              <a:t>Tầng</a:t>
            </a:r>
            <a:r>
              <a:rPr lang="en-US" sz="1050" b="1" dirty="0">
                <a:solidFill>
                  <a:schemeClr val="accent3"/>
                </a:solidFill>
              </a:rPr>
              <a:t> 1</a:t>
            </a:r>
          </a:p>
        </p:txBody>
      </p:sp>
      <p:sp>
        <p:nvSpPr>
          <p:cNvPr id="40" name="TextBox 39"/>
          <p:cNvSpPr txBox="1"/>
          <p:nvPr/>
        </p:nvSpPr>
        <p:spPr>
          <a:xfrm>
            <a:off x="1560911" y="2750426"/>
            <a:ext cx="832878" cy="253916"/>
          </a:xfrm>
          <a:prstGeom prst="rect">
            <a:avLst/>
          </a:prstGeom>
          <a:noFill/>
        </p:spPr>
        <p:txBody>
          <a:bodyPr wrap="square" rtlCol="0">
            <a:spAutoFit/>
          </a:bodyPr>
          <a:lstStyle/>
          <a:p>
            <a:r>
              <a:rPr lang="en-US" sz="1050" b="1" dirty="0" err="1">
                <a:solidFill>
                  <a:schemeClr val="accent3"/>
                </a:solidFill>
              </a:rPr>
              <a:t>Tầng</a:t>
            </a:r>
            <a:r>
              <a:rPr lang="en-US" sz="1050" b="1" dirty="0">
                <a:solidFill>
                  <a:schemeClr val="accent3"/>
                </a:solidFill>
              </a:rPr>
              <a:t> 2</a:t>
            </a:r>
          </a:p>
        </p:txBody>
      </p:sp>
      <p:sp>
        <p:nvSpPr>
          <p:cNvPr id="41" name="TextBox 40"/>
          <p:cNvSpPr txBox="1"/>
          <p:nvPr/>
        </p:nvSpPr>
        <p:spPr>
          <a:xfrm>
            <a:off x="2171286" y="1555568"/>
            <a:ext cx="832878" cy="253916"/>
          </a:xfrm>
          <a:prstGeom prst="rect">
            <a:avLst/>
          </a:prstGeom>
          <a:noFill/>
        </p:spPr>
        <p:txBody>
          <a:bodyPr wrap="square" rtlCol="0">
            <a:spAutoFit/>
          </a:bodyPr>
          <a:lstStyle/>
          <a:p>
            <a:r>
              <a:rPr lang="en-US" sz="1050" b="1" dirty="0" err="1">
                <a:solidFill>
                  <a:schemeClr val="accent3"/>
                </a:solidFill>
              </a:rPr>
              <a:t>Tầng</a:t>
            </a:r>
            <a:r>
              <a:rPr lang="en-US" sz="1050" b="1" dirty="0">
                <a:solidFill>
                  <a:schemeClr val="accent3"/>
                </a:solidFill>
              </a:rPr>
              <a:t> 3</a:t>
            </a:r>
          </a:p>
        </p:txBody>
      </p:sp>
      <p:cxnSp>
        <p:nvCxnSpPr>
          <p:cNvPr id="22" name="Straight Arrow Connector 21"/>
          <p:cNvCxnSpPr/>
          <p:nvPr/>
        </p:nvCxnSpPr>
        <p:spPr>
          <a:xfrm flipH="1" flipV="1">
            <a:off x="6394476" y="3337306"/>
            <a:ext cx="6894" cy="384525"/>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7" idx="0"/>
          </p:cNvCxnSpPr>
          <p:nvPr/>
        </p:nvCxnSpPr>
        <p:spPr>
          <a:xfrm flipV="1">
            <a:off x="6333886" y="2003992"/>
            <a:ext cx="0" cy="401992"/>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5477266" y="2083360"/>
            <a:ext cx="1028700" cy="253916"/>
          </a:xfrm>
          <a:prstGeom prst="rect">
            <a:avLst/>
          </a:prstGeom>
          <a:noFill/>
        </p:spPr>
        <p:txBody>
          <a:bodyPr wrap="square" rtlCol="0">
            <a:spAutoFit/>
          </a:bodyPr>
          <a:lstStyle/>
          <a:p>
            <a:r>
              <a:rPr lang="en-US" sz="1050" dirty="0" err="1">
                <a:latin typeface="Times New Roman" panose="02020603050405020304" pitchFamily="18" charset="0"/>
                <a:cs typeface="Times New Roman" panose="02020603050405020304" pitchFamily="18" charset="0"/>
              </a:rPr>
              <a:t>Chuyển</a:t>
            </a:r>
            <a:r>
              <a:rPr lang="en-US" sz="1050" dirty="0">
                <a:latin typeface="Times New Roman" panose="02020603050405020304" pitchFamily="18" charset="0"/>
                <a:cs typeface="Times New Roman" panose="02020603050405020304" pitchFamily="18" charset="0"/>
              </a:rPr>
              <a:t> </a:t>
            </a:r>
            <a:r>
              <a:rPr lang="en-US" sz="1050" dirty="0" err="1">
                <a:latin typeface="Times New Roman" panose="02020603050405020304" pitchFamily="18" charset="0"/>
                <a:cs typeface="Times New Roman" panose="02020603050405020304" pitchFamily="18" charset="0"/>
              </a:rPr>
              <a:t>tuyến</a:t>
            </a:r>
            <a:endParaRPr lang="en-US" sz="1050" dirty="0">
              <a:latin typeface="Times New Roman" panose="02020603050405020304" pitchFamily="18" charset="0"/>
              <a:cs typeface="Times New Roman" panose="02020603050405020304" pitchFamily="18" charset="0"/>
            </a:endParaRPr>
          </a:p>
        </p:txBody>
      </p:sp>
      <p:sp>
        <p:nvSpPr>
          <p:cNvPr id="141" name="TextBox 140"/>
          <p:cNvSpPr txBox="1"/>
          <p:nvPr/>
        </p:nvSpPr>
        <p:spPr>
          <a:xfrm>
            <a:off x="5418429" y="3414152"/>
            <a:ext cx="1028700" cy="253916"/>
          </a:xfrm>
          <a:prstGeom prst="rect">
            <a:avLst/>
          </a:prstGeom>
          <a:noFill/>
        </p:spPr>
        <p:txBody>
          <a:bodyPr wrap="square" rtlCol="0">
            <a:spAutoFit/>
          </a:bodyPr>
          <a:lstStyle/>
          <a:p>
            <a:r>
              <a:rPr lang="en-US" sz="1050" dirty="0" err="1">
                <a:latin typeface="Times New Roman" panose="02020603050405020304" pitchFamily="18" charset="0"/>
                <a:cs typeface="Times New Roman" panose="02020603050405020304" pitchFamily="18" charset="0"/>
              </a:rPr>
              <a:t>Chuyển</a:t>
            </a:r>
            <a:r>
              <a:rPr lang="en-US" sz="1050" dirty="0">
                <a:latin typeface="Times New Roman" panose="02020603050405020304" pitchFamily="18" charset="0"/>
                <a:cs typeface="Times New Roman" panose="02020603050405020304" pitchFamily="18" charset="0"/>
              </a:rPr>
              <a:t> </a:t>
            </a:r>
            <a:r>
              <a:rPr lang="en-US" sz="1050" dirty="0" err="1">
                <a:latin typeface="Times New Roman" panose="02020603050405020304" pitchFamily="18" charset="0"/>
                <a:cs typeface="Times New Roman" panose="02020603050405020304" pitchFamily="18" charset="0"/>
              </a:rPr>
              <a:t>tuyến</a:t>
            </a:r>
            <a:endParaRPr lang="en-US" sz="1050" dirty="0">
              <a:latin typeface="Times New Roman" panose="02020603050405020304" pitchFamily="18" charset="0"/>
              <a:cs typeface="Times New Roman" panose="02020603050405020304" pitchFamily="18" charset="0"/>
            </a:endParaRPr>
          </a:p>
        </p:txBody>
      </p:sp>
      <p:cxnSp>
        <p:nvCxnSpPr>
          <p:cNvPr id="97" name="Straight Connector 96"/>
          <p:cNvCxnSpPr>
            <a:stCxn id="56" idx="1"/>
          </p:cNvCxnSpPr>
          <p:nvPr/>
        </p:nvCxnSpPr>
        <p:spPr>
          <a:xfrm flipV="1">
            <a:off x="7143748" y="1584855"/>
            <a:ext cx="400052" cy="1"/>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543800" y="1591119"/>
            <a:ext cx="0" cy="1286581"/>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endCxn id="57" idx="1"/>
          </p:cNvCxnSpPr>
          <p:nvPr/>
        </p:nvCxnSpPr>
        <p:spPr>
          <a:xfrm flipH="1">
            <a:off x="7143748" y="2877700"/>
            <a:ext cx="400052"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7486018" y="2008780"/>
            <a:ext cx="686432" cy="415498"/>
          </a:xfrm>
          <a:prstGeom prst="rect">
            <a:avLst/>
          </a:prstGeom>
          <a:noFill/>
        </p:spPr>
        <p:txBody>
          <a:bodyPr wrap="square" rtlCol="0">
            <a:spAutoFit/>
          </a:bodyPr>
          <a:lstStyle/>
          <a:p>
            <a:r>
              <a:rPr lang="en-US" sz="1050" dirty="0" err="1">
                <a:latin typeface="Times New Roman" panose="02020603050405020304" pitchFamily="18" charset="0"/>
                <a:cs typeface="Times New Roman" panose="02020603050405020304" pitchFamily="18" charset="0"/>
              </a:rPr>
              <a:t>Chuyển</a:t>
            </a:r>
            <a:r>
              <a:rPr lang="en-US" sz="1050" dirty="0">
                <a:latin typeface="Times New Roman" panose="02020603050405020304" pitchFamily="18" charset="0"/>
                <a:cs typeface="Times New Roman" panose="02020603050405020304" pitchFamily="18" charset="0"/>
              </a:rPr>
              <a:t> </a:t>
            </a:r>
          </a:p>
          <a:p>
            <a:r>
              <a:rPr lang="en-US" sz="1050" dirty="0" err="1">
                <a:latin typeface="Times New Roman" panose="02020603050405020304" pitchFamily="18" charset="0"/>
                <a:cs typeface="Times New Roman" panose="02020603050405020304" pitchFamily="18" charset="0"/>
              </a:rPr>
              <a:t>xuống</a:t>
            </a:r>
            <a:endParaRPr lang="en-US" sz="1050" dirty="0">
              <a:latin typeface="Times New Roman" panose="02020603050405020304" pitchFamily="18" charset="0"/>
              <a:cs typeface="Times New Roman" panose="02020603050405020304" pitchFamily="18" charset="0"/>
            </a:endParaRPr>
          </a:p>
        </p:txBody>
      </p:sp>
      <p:cxnSp>
        <p:nvCxnSpPr>
          <p:cNvPr id="112" name="Straight Connector 111"/>
          <p:cNvCxnSpPr/>
          <p:nvPr/>
        </p:nvCxnSpPr>
        <p:spPr>
          <a:xfrm>
            <a:off x="7143748" y="3027425"/>
            <a:ext cx="400052"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7543800" y="3027426"/>
            <a:ext cx="0" cy="121679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H="1">
            <a:off x="7157535" y="4241816"/>
            <a:ext cx="365483" cy="1"/>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7523017" y="3288687"/>
            <a:ext cx="686432" cy="415498"/>
          </a:xfrm>
          <a:prstGeom prst="rect">
            <a:avLst/>
          </a:prstGeom>
          <a:noFill/>
        </p:spPr>
        <p:txBody>
          <a:bodyPr wrap="square" rtlCol="0">
            <a:spAutoFit/>
          </a:bodyPr>
          <a:lstStyle/>
          <a:p>
            <a:r>
              <a:rPr lang="en-US" sz="1050" dirty="0" err="1">
                <a:latin typeface="Times New Roman" panose="02020603050405020304" pitchFamily="18" charset="0"/>
                <a:cs typeface="Times New Roman" panose="02020603050405020304" pitchFamily="18" charset="0"/>
              </a:rPr>
              <a:t>Chuyển</a:t>
            </a:r>
            <a:r>
              <a:rPr lang="en-US" sz="1050" dirty="0">
                <a:latin typeface="Times New Roman" panose="02020603050405020304" pitchFamily="18" charset="0"/>
                <a:cs typeface="Times New Roman" panose="02020603050405020304" pitchFamily="18" charset="0"/>
              </a:rPr>
              <a:t> </a:t>
            </a:r>
          </a:p>
          <a:p>
            <a:r>
              <a:rPr lang="en-US" sz="1050" dirty="0" err="1">
                <a:latin typeface="Times New Roman" panose="02020603050405020304" pitchFamily="18" charset="0"/>
                <a:cs typeface="Times New Roman" panose="02020603050405020304" pitchFamily="18" charset="0"/>
              </a:rPr>
              <a:t>xuống</a:t>
            </a:r>
            <a:endParaRPr 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2265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E6D5FE5-4D9C-4836-9C44-F88BA9B87BBD}"/>
              </a:ext>
            </a:extLst>
          </p:cNvPr>
          <p:cNvSpPr>
            <a:spLocks noGrp="1"/>
          </p:cNvSpPr>
          <p:nvPr>
            <p:ph type="title"/>
          </p:nvPr>
        </p:nvSpPr>
        <p:spPr/>
        <p:txBody>
          <a:bodyPr/>
          <a:lstStyle/>
          <a:p>
            <a:endParaRPr lang="en-US"/>
          </a:p>
        </p:txBody>
      </p:sp>
      <p:pic>
        <p:nvPicPr>
          <p:cNvPr id="4" name="Hình ảnh 3" descr="Ảnh có chứa văn bản&#10;&#10;Mô tả được tạo tự động">
            <a:extLst>
              <a:ext uri="{FF2B5EF4-FFF2-40B4-BE49-F238E27FC236}">
                <a16:creationId xmlns:a16="http://schemas.microsoft.com/office/drawing/2014/main" xmlns="" id="{10DBB876-260F-4F79-9BA9-11F818C93F04}"/>
              </a:ext>
            </a:extLst>
          </p:cNvPr>
          <p:cNvPicPr>
            <a:picLocks noChangeAspect="1"/>
          </p:cNvPicPr>
          <p:nvPr/>
        </p:nvPicPr>
        <p:blipFill>
          <a:blip r:embed="rId3"/>
          <a:stretch>
            <a:fillRect/>
          </a:stretch>
        </p:blipFill>
        <p:spPr>
          <a:xfrm>
            <a:off x="1786" y="0"/>
            <a:ext cx="9140428" cy="5143500"/>
          </a:xfrm>
          <a:prstGeom prst="rect">
            <a:avLst/>
          </a:prstGeom>
        </p:spPr>
      </p:pic>
    </p:spTree>
    <p:extLst>
      <p:ext uri="{BB962C8B-B14F-4D97-AF65-F5344CB8AC3E}">
        <p14:creationId xmlns:p14="http://schemas.microsoft.com/office/powerpoint/2010/main" val="53013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72E6ED3-A0B9-417D-9B89-3A5FAF1DF138}"/>
              </a:ext>
            </a:extLst>
          </p:cNvPr>
          <p:cNvSpPr>
            <a:spLocks noGrp="1"/>
          </p:cNvSpPr>
          <p:nvPr>
            <p:ph type="title"/>
          </p:nvPr>
        </p:nvSpPr>
        <p:spPr>
          <a:xfrm>
            <a:off x="1297500" y="138897"/>
            <a:ext cx="7038900" cy="613458"/>
          </a:xfrm>
        </p:spPr>
        <p:txBody>
          <a:bodyPr/>
          <a:lstStyle/>
          <a:p>
            <a:pPr algn="ctr"/>
            <a:r>
              <a:rPr lang="en-US" dirty="0" err="1"/>
              <a:t>Nguy</a:t>
            </a:r>
            <a:r>
              <a:rPr lang="en-US" dirty="0"/>
              <a:t> </a:t>
            </a:r>
            <a:r>
              <a:rPr lang="en-US" dirty="0" err="1"/>
              <a:t>Cơ</a:t>
            </a:r>
            <a:r>
              <a:rPr lang="en-US" dirty="0"/>
              <a:t> </a:t>
            </a:r>
            <a:r>
              <a:rPr lang="en-US" dirty="0" err="1"/>
              <a:t>Trung</a:t>
            </a:r>
            <a:r>
              <a:rPr lang="en-US" dirty="0"/>
              <a:t> </a:t>
            </a:r>
            <a:r>
              <a:rPr lang="en-US" dirty="0" err="1"/>
              <a:t>Bình</a:t>
            </a:r>
            <a:endParaRPr lang="en-US" dirty="0"/>
          </a:p>
        </p:txBody>
      </p:sp>
      <p:sp>
        <p:nvSpPr>
          <p:cNvPr id="3" name="Chỗ dành sẵn cho Văn bản 2">
            <a:extLst>
              <a:ext uri="{FF2B5EF4-FFF2-40B4-BE49-F238E27FC236}">
                <a16:creationId xmlns:a16="http://schemas.microsoft.com/office/drawing/2014/main" xmlns="" id="{CEF62245-208B-4352-BC65-7934656F8803}"/>
              </a:ext>
            </a:extLst>
          </p:cNvPr>
          <p:cNvSpPr>
            <a:spLocks noGrp="1"/>
          </p:cNvSpPr>
          <p:nvPr>
            <p:ph type="body" idx="1"/>
          </p:nvPr>
        </p:nvSpPr>
        <p:spPr>
          <a:xfrm>
            <a:off x="231494" y="752355"/>
            <a:ext cx="8912506" cy="3726395"/>
          </a:xfrm>
        </p:spPr>
        <p:txBody>
          <a:bodyPr/>
          <a:lstStyle/>
          <a:p>
            <a:r>
              <a:rPr lang="en-US" sz="2000" dirty="0" err="1"/>
              <a:t>Tuổi</a:t>
            </a:r>
            <a:r>
              <a:rPr lang="en-US" sz="2000" dirty="0"/>
              <a:t> </a:t>
            </a:r>
            <a:r>
              <a:rPr lang="en-US" sz="2000" dirty="0" err="1"/>
              <a:t>từ</a:t>
            </a:r>
            <a:r>
              <a:rPr lang="en-US" sz="2000" dirty="0"/>
              <a:t> 46-64 </a:t>
            </a:r>
            <a:r>
              <a:rPr lang="en-US" sz="2000" dirty="0" err="1"/>
              <a:t>và</a:t>
            </a:r>
            <a:r>
              <a:rPr lang="en-US" sz="2000" dirty="0"/>
              <a:t> </a:t>
            </a:r>
            <a:r>
              <a:rPr lang="en-US" sz="2000" dirty="0" err="1"/>
              <a:t>không</a:t>
            </a:r>
            <a:r>
              <a:rPr lang="en-US" sz="2000" dirty="0"/>
              <a:t> </a:t>
            </a:r>
            <a:r>
              <a:rPr lang="en-US" sz="2000" dirty="0" err="1"/>
              <a:t>mắc</a:t>
            </a:r>
            <a:r>
              <a:rPr lang="en-US" sz="2000" dirty="0"/>
              <a:t> </a:t>
            </a:r>
            <a:r>
              <a:rPr lang="en-US" sz="2000" dirty="0" err="1"/>
              <a:t>bệnh</a:t>
            </a:r>
            <a:r>
              <a:rPr lang="en-US" sz="2000" dirty="0"/>
              <a:t> </a:t>
            </a:r>
            <a:r>
              <a:rPr lang="en-US" sz="2000" dirty="0" err="1"/>
              <a:t>lý</a:t>
            </a:r>
            <a:r>
              <a:rPr lang="en-US" sz="2000" dirty="0"/>
              <a:t> </a:t>
            </a:r>
            <a:r>
              <a:rPr lang="en-US" sz="2000" dirty="0" err="1"/>
              <a:t>nền</a:t>
            </a:r>
            <a:r>
              <a:rPr lang="en-US" sz="2000" dirty="0"/>
              <a:t> </a:t>
            </a:r>
          </a:p>
          <a:p>
            <a:r>
              <a:rPr lang="en-US" sz="2000" dirty="0" err="1"/>
              <a:t>Có</a:t>
            </a:r>
            <a:r>
              <a:rPr lang="en-US" sz="2000" dirty="0"/>
              <a:t> </a:t>
            </a:r>
            <a:r>
              <a:rPr lang="en-US" sz="2000" dirty="0" err="1"/>
              <a:t>triệu</a:t>
            </a:r>
            <a:r>
              <a:rPr lang="en-US" sz="2000" dirty="0"/>
              <a:t> </a:t>
            </a:r>
            <a:r>
              <a:rPr lang="en-US" sz="2000" dirty="0" err="1"/>
              <a:t>chứng</a:t>
            </a:r>
            <a:r>
              <a:rPr lang="en-US" sz="2000" dirty="0"/>
              <a:t> </a:t>
            </a:r>
            <a:r>
              <a:rPr lang="en-US" sz="2000" dirty="0" err="1"/>
              <a:t>như</a:t>
            </a:r>
            <a:r>
              <a:rPr lang="en-US" sz="2000" dirty="0"/>
              <a:t>  </a:t>
            </a:r>
            <a:r>
              <a:rPr lang="en-US" sz="2000" dirty="0" err="1"/>
              <a:t>sốt</a:t>
            </a:r>
            <a:r>
              <a:rPr lang="en-US" sz="2000" dirty="0"/>
              <a:t>, ho , </a:t>
            </a:r>
            <a:r>
              <a:rPr lang="en-US" sz="2000" dirty="0" err="1"/>
              <a:t>đau</a:t>
            </a:r>
            <a:r>
              <a:rPr lang="en-US" sz="2000" dirty="0"/>
              <a:t>  </a:t>
            </a:r>
            <a:r>
              <a:rPr lang="en-US" sz="2000" dirty="0" err="1"/>
              <a:t>họng</a:t>
            </a:r>
            <a:r>
              <a:rPr lang="en-US" sz="2000" dirty="0"/>
              <a:t>, </a:t>
            </a:r>
            <a:r>
              <a:rPr lang="en-US" sz="2000" dirty="0" err="1"/>
              <a:t>đau</a:t>
            </a:r>
            <a:r>
              <a:rPr lang="en-US" sz="2000" dirty="0"/>
              <a:t> </a:t>
            </a:r>
            <a:r>
              <a:rPr lang="en-US" sz="2000" dirty="0" err="1"/>
              <a:t>tức</a:t>
            </a:r>
            <a:r>
              <a:rPr lang="en-US" sz="2000" dirty="0"/>
              <a:t> </a:t>
            </a:r>
            <a:r>
              <a:rPr lang="en-US" sz="2000" dirty="0" err="1"/>
              <a:t>ngực</a:t>
            </a:r>
            <a:endParaRPr lang="en-US" sz="2000" dirty="0"/>
          </a:p>
          <a:p>
            <a:r>
              <a:rPr lang="en-US" sz="2000" dirty="0" err="1"/>
              <a:t>Người</a:t>
            </a:r>
            <a:r>
              <a:rPr lang="en-US" sz="2000" dirty="0"/>
              <a:t> </a:t>
            </a:r>
            <a:r>
              <a:rPr lang="en-US" sz="2000" dirty="0" err="1"/>
              <a:t>có</a:t>
            </a:r>
            <a:r>
              <a:rPr lang="en-US" sz="2000" dirty="0"/>
              <a:t> Sp02 </a:t>
            </a:r>
            <a:r>
              <a:rPr lang="en-US" sz="2000" err="1"/>
              <a:t>từ</a:t>
            </a:r>
            <a:r>
              <a:rPr lang="en-US" sz="2000"/>
              <a:t>  93 % </a:t>
            </a:r>
            <a:r>
              <a:rPr lang="en-US" sz="2000" err="1"/>
              <a:t>đến</a:t>
            </a:r>
            <a:r>
              <a:rPr lang="en-US" sz="2000"/>
              <a:t> 96 %</a:t>
            </a:r>
            <a:endParaRPr lang="en-US" sz="2000" dirty="0"/>
          </a:p>
          <a:p>
            <a:pPr marL="146050" indent="0">
              <a:buNone/>
            </a:pPr>
            <a:r>
              <a:rPr lang="en-US" sz="2000" i="1" dirty="0" err="1"/>
              <a:t>Hướng</a:t>
            </a:r>
            <a:r>
              <a:rPr lang="en-US" sz="2000" i="1" dirty="0"/>
              <a:t> </a:t>
            </a:r>
            <a:r>
              <a:rPr lang="en-US" sz="2000" i="1" dirty="0" err="1"/>
              <a:t>xử</a:t>
            </a:r>
            <a:r>
              <a:rPr lang="en-US" sz="2000" i="1" dirty="0"/>
              <a:t> </a:t>
            </a:r>
            <a:r>
              <a:rPr lang="en-US" sz="2000" i="1" dirty="0" err="1"/>
              <a:t>trí</a:t>
            </a:r>
            <a:r>
              <a:rPr lang="en-US" sz="2000" i="1" dirty="0"/>
              <a:t> : </a:t>
            </a:r>
          </a:p>
          <a:p>
            <a:pPr marL="146050" indent="0">
              <a:buNone/>
            </a:pPr>
            <a:r>
              <a:rPr lang="en-US" sz="2000" dirty="0"/>
              <a:t>- </a:t>
            </a:r>
            <a:r>
              <a:rPr lang="en-US" sz="2000" err="1"/>
              <a:t>chuyển</a:t>
            </a:r>
            <a:r>
              <a:rPr lang="en-US" sz="2000"/>
              <a:t> vào cơ </a:t>
            </a:r>
            <a:r>
              <a:rPr lang="en-US" sz="2000" dirty="0" err="1"/>
              <a:t>sở</a:t>
            </a:r>
            <a:r>
              <a:rPr lang="en-US" sz="2000" dirty="0"/>
              <a:t> </a:t>
            </a:r>
            <a:r>
              <a:rPr lang="en-US" sz="2000" dirty="0" err="1"/>
              <a:t>thuộc</a:t>
            </a:r>
            <a:r>
              <a:rPr lang="en-US" sz="2000" dirty="0"/>
              <a:t> (</a:t>
            </a:r>
            <a:r>
              <a:rPr lang="en-US" sz="2000" dirty="0" err="1"/>
              <a:t>tầng</a:t>
            </a:r>
            <a:r>
              <a:rPr lang="en-US" sz="2000" dirty="0"/>
              <a:t> 2 </a:t>
            </a:r>
            <a:r>
              <a:rPr lang="en-US" sz="2000" dirty="0" err="1"/>
              <a:t>của</a:t>
            </a:r>
            <a:r>
              <a:rPr lang="en-US" sz="2000" dirty="0"/>
              <a:t> </a:t>
            </a:r>
            <a:r>
              <a:rPr lang="en-US" sz="2000" dirty="0" err="1"/>
              <a:t>tháp</a:t>
            </a:r>
            <a:r>
              <a:rPr lang="en-US" sz="2000" dirty="0"/>
              <a:t> </a:t>
            </a:r>
            <a:r>
              <a:rPr lang="en-US" sz="2000" dirty="0" err="1"/>
              <a:t>điều</a:t>
            </a:r>
            <a:r>
              <a:rPr lang="en-US" sz="2000" dirty="0"/>
              <a:t> </a:t>
            </a:r>
            <a:r>
              <a:rPr lang="en-US" sz="2000" dirty="0" err="1"/>
              <a:t>trị</a:t>
            </a:r>
            <a:r>
              <a:rPr lang="en-US" sz="2000" dirty="0"/>
              <a:t> ), </a:t>
            </a:r>
            <a:r>
              <a:rPr lang="en-US" sz="2000" dirty="0" err="1"/>
              <a:t>các</a:t>
            </a:r>
            <a:r>
              <a:rPr lang="en-US" sz="2000" dirty="0"/>
              <a:t> </a:t>
            </a:r>
            <a:r>
              <a:rPr lang="en-US" sz="2000" dirty="0" err="1"/>
              <a:t>bệnh</a:t>
            </a:r>
            <a:r>
              <a:rPr lang="en-US" sz="2000" dirty="0"/>
              <a:t> </a:t>
            </a:r>
            <a:r>
              <a:rPr lang="en-US" sz="2000" dirty="0" err="1"/>
              <a:t>viện</a:t>
            </a:r>
            <a:r>
              <a:rPr lang="en-US" sz="2000" dirty="0"/>
              <a:t> </a:t>
            </a:r>
            <a:r>
              <a:rPr lang="en-US" sz="2000" dirty="0" err="1"/>
              <a:t>dã</a:t>
            </a:r>
            <a:r>
              <a:rPr lang="en-US" sz="2000" dirty="0"/>
              <a:t> </a:t>
            </a:r>
            <a:r>
              <a:rPr lang="en-US" sz="2000" dirty="0" err="1"/>
              <a:t>chiến</a:t>
            </a:r>
            <a:r>
              <a:rPr lang="en-US" sz="2000" dirty="0"/>
              <a:t> </a:t>
            </a:r>
            <a:r>
              <a:rPr lang="en-US" sz="2000" dirty="0" err="1"/>
              <a:t>thu</a:t>
            </a:r>
            <a:r>
              <a:rPr lang="en-US" sz="2000" dirty="0"/>
              <a:t> dung </a:t>
            </a:r>
            <a:r>
              <a:rPr lang="en-US" sz="2000" dirty="0" err="1"/>
              <a:t>điều</a:t>
            </a:r>
            <a:r>
              <a:rPr lang="en-US" sz="2000" dirty="0"/>
              <a:t> </a:t>
            </a:r>
            <a:r>
              <a:rPr lang="en-US" sz="2000" dirty="0" err="1"/>
              <a:t>trị</a:t>
            </a:r>
            <a:r>
              <a:rPr lang="en-US" sz="2000" dirty="0"/>
              <a:t> </a:t>
            </a:r>
            <a:r>
              <a:rPr lang="en-US" sz="2000" err="1"/>
              <a:t>người</a:t>
            </a:r>
            <a:r>
              <a:rPr lang="en-US" sz="2000"/>
              <a:t> bệnh. </a:t>
            </a:r>
            <a:endParaRPr lang="en-US" sz="2000" dirty="0"/>
          </a:p>
          <a:p>
            <a:pPr marL="146050" indent="0">
              <a:buNone/>
            </a:pPr>
            <a:r>
              <a:rPr lang="en-US" sz="2000" dirty="0"/>
              <a:t>- </a:t>
            </a:r>
            <a:r>
              <a:rPr lang="en-US" sz="2000" dirty="0" err="1"/>
              <a:t>Trong</a:t>
            </a:r>
            <a:r>
              <a:rPr lang="en-US" sz="2000" dirty="0"/>
              <a:t> </a:t>
            </a:r>
            <a:r>
              <a:rPr lang="en-US" sz="2000" dirty="0" err="1"/>
              <a:t>thời</a:t>
            </a:r>
            <a:r>
              <a:rPr lang="en-US" sz="2000" dirty="0"/>
              <a:t> </a:t>
            </a:r>
            <a:r>
              <a:rPr lang="en-US" sz="2000" dirty="0" err="1"/>
              <a:t>gian</a:t>
            </a:r>
            <a:r>
              <a:rPr lang="en-US" sz="2000" dirty="0"/>
              <a:t> </a:t>
            </a:r>
            <a:r>
              <a:rPr lang="en-US" sz="2000" dirty="0" err="1"/>
              <a:t>chờ</a:t>
            </a:r>
            <a:r>
              <a:rPr lang="en-US" sz="2000" dirty="0"/>
              <a:t> </a:t>
            </a:r>
            <a:r>
              <a:rPr lang="en-US" sz="2000" dirty="0" err="1"/>
              <a:t>nhập</a:t>
            </a:r>
            <a:r>
              <a:rPr lang="en-US" sz="2000" dirty="0"/>
              <a:t> </a:t>
            </a:r>
            <a:r>
              <a:rPr lang="en-US" sz="2000" dirty="0" err="1"/>
              <a:t>viện</a:t>
            </a:r>
            <a:r>
              <a:rPr lang="en-US" sz="2000" dirty="0"/>
              <a:t>, </a:t>
            </a:r>
            <a:r>
              <a:rPr lang="en-US" sz="2000" dirty="0" err="1"/>
              <a:t>yêu</a:t>
            </a:r>
            <a:r>
              <a:rPr lang="en-US" sz="2000" dirty="0"/>
              <a:t> </a:t>
            </a:r>
            <a:r>
              <a:rPr lang="en-US" sz="2000" dirty="0" err="1"/>
              <a:t>cầu</a:t>
            </a:r>
            <a:r>
              <a:rPr lang="en-US" sz="2000" dirty="0"/>
              <a:t> </a:t>
            </a:r>
            <a:r>
              <a:rPr lang="en-US" sz="2000" dirty="0" err="1"/>
              <a:t>người</a:t>
            </a:r>
            <a:r>
              <a:rPr lang="en-US" sz="2000" dirty="0"/>
              <a:t> </a:t>
            </a:r>
            <a:r>
              <a:rPr lang="en-US" sz="2000" dirty="0" err="1"/>
              <a:t>nhiễm</a:t>
            </a:r>
            <a:r>
              <a:rPr lang="en-US" sz="2000" dirty="0"/>
              <a:t> </a:t>
            </a:r>
            <a:r>
              <a:rPr lang="en-US" sz="2000" dirty="0" err="1"/>
              <a:t>tiếp</a:t>
            </a:r>
            <a:r>
              <a:rPr lang="en-US" sz="2000" dirty="0"/>
              <a:t> </a:t>
            </a:r>
            <a:r>
              <a:rPr lang="en-US" sz="2000" dirty="0" err="1"/>
              <a:t>tục</a:t>
            </a:r>
            <a:r>
              <a:rPr lang="en-US" sz="2000" dirty="0"/>
              <a:t> </a:t>
            </a:r>
            <a:r>
              <a:rPr lang="en-US" sz="2000" dirty="0" err="1"/>
              <a:t>tự</a:t>
            </a:r>
            <a:r>
              <a:rPr lang="en-US" sz="2000" dirty="0"/>
              <a:t> </a:t>
            </a:r>
            <a:r>
              <a:rPr lang="en-US" sz="2000" dirty="0" err="1"/>
              <a:t>theo</a:t>
            </a:r>
            <a:r>
              <a:rPr lang="en-US" sz="2000" dirty="0"/>
              <a:t> </a:t>
            </a:r>
            <a:r>
              <a:rPr lang="en-US" sz="2000" dirty="0" err="1"/>
              <a:t>dõi</a:t>
            </a:r>
            <a:r>
              <a:rPr lang="en-US" sz="2000" dirty="0"/>
              <a:t> </a:t>
            </a:r>
            <a:r>
              <a:rPr lang="en-US" sz="2000" dirty="0" err="1"/>
              <a:t>sức</a:t>
            </a:r>
            <a:r>
              <a:rPr lang="en-US" sz="2000" dirty="0"/>
              <a:t> </a:t>
            </a:r>
            <a:r>
              <a:rPr lang="en-US" sz="2000" dirty="0" err="1"/>
              <a:t>khỏe</a:t>
            </a:r>
            <a:r>
              <a:rPr lang="en-US" sz="2000" dirty="0"/>
              <a:t> </a:t>
            </a:r>
          </a:p>
          <a:p>
            <a:pPr marL="146050" indent="0">
              <a:buNone/>
            </a:pPr>
            <a:r>
              <a:rPr lang="en-US" sz="2000" dirty="0"/>
              <a:t>- </a:t>
            </a:r>
            <a:r>
              <a:rPr lang="en-US" sz="2000" dirty="0" err="1"/>
              <a:t>Liên</a:t>
            </a:r>
            <a:r>
              <a:rPr lang="en-US" sz="2000" dirty="0"/>
              <a:t> </a:t>
            </a:r>
            <a:r>
              <a:rPr lang="en-US" sz="2000" dirty="0" err="1"/>
              <a:t>lạc</a:t>
            </a:r>
            <a:r>
              <a:rPr lang="en-US" sz="2000" dirty="0"/>
              <a:t> </a:t>
            </a:r>
            <a:r>
              <a:rPr lang="en-US" sz="2000" dirty="0" err="1"/>
              <a:t>ngay</a:t>
            </a:r>
            <a:r>
              <a:rPr lang="en-US" sz="2000" dirty="0"/>
              <a:t> </a:t>
            </a:r>
            <a:r>
              <a:rPr lang="en-US" sz="2000" dirty="0" err="1"/>
              <a:t>với</a:t>
            </a:r>
            <a:r>
              <a:rPr lang="en-US" sz="2000" dirty="0"/>
              <a:t> </a:t>
            </a:r>
            <a:r>
              <a:rPr lang="en-US" sz="2000" dirty="0" err="1"/>
              <a:t>nhân</a:t>
            </a:r>
            <a:r>
              <a:rPr lang="en-US" sz="2000" dirty="0"/>
              <a:t> </a:t>
            </a:r>
            <a:r>
              <a:rPr lang="en-US" sz="2000" dirty="0" err="1"/>
              <a:t>viên</a:t>
            </a:r>
            <a:r>
              <a:rPr lang="en-US" sz="2000" dirty="0"/>
              <a:t> y </a:t>
            </a:r>
            <a:r>
              <a:rPr lang="en-US" sz="2000" dirty="0" err="1"/>
              <a:t>tế</a:t>
            </a:r>
            <a:r>
              <a:rPr lang="en-US" sz="2000" dirty="0"/>
              <a:t> </a:t>
            </a:r>
            <a:r>
              <a:rPr lang="en-US" sz="2000" dirty="0" err="1"/>
              <a:t>khi</a:t>
            </a:r>
            <a:r>
              <a:rPr lang="en-US" sz="2000" dirty="0"/>
              <a:t> </a:t>
            </a:r>
            <a:r>
              <a:rPr lang="en-US" sz="2000" dirty="0" err="1"/>
              <a:t>có</a:t>
            </a:r>
            <a:r>
              <a:rPr lang="en-US" sz="2000" dirty="0"/>
              <a:t> </a:t>
            </a:r>
            <a:r>
              <a:rPr lang="en-US" sz="2000" dirty="0" err="1"/>
              <a:t>tình</a:t>
            </a:r>
            <a:r>
              <a:rPr lang="en-US" sz="2000" dirty="0"/>
              <a:t> </a:t>
            </a:r>
            <a:r>
              <a:rPr lang="en-US" sz="2000" dirty="0" err="1"/>
              <a:t>trạng</a:t>
            </a:r>
            <a:r>
              <a:rPr lang="en-US" sz="2000" dirty="0"/>
              <a:t> </a:t>
            </a:r>
            <a:r>
              <a:rPr lang="en-US" sz="2000" dirty="0" err="1"/>
              <a:t>cấp</a:t>
            </a:r>
            <a:r>
              <a:rPr lang="en-US" sz="2000" dirty="0"/>
              <a:t> </a:t>
            </a:r>
            <a:r>
              <a:rPr lang="en-US" sz="2000" dirty="0" err="1"/>
              <a:t>cứu</a:t>
            </a:r>
            <a:r>
              <a:rPr lang="en-US" sz="2000" dirty="0"/>
              <a:t> </a:t>
            </a:r>
            <a:r>
              <a:rPr lang="en-US" sz="2000" dirty="0" err="1"/>
              <a:t>như</a:t>
            </a:r>
            <a:r>
              <a:rPr lang="en-US" sz="2000" dirty="0"/>
              <a:t> : </a:t>
            </a:r>
            <a:r>
              <a:rPr lang="en-US" sz="2000" dirty="0" err="1"/>
              <a:t>Rối</a:t>
            </a:r>
            <a:r>
              <a:rPr lang="en-US" sz="2000" dirty="0"/>
              <a:t> </a:t>
            </a:r>
            <a:r>
              <a:rPr lang="en-US" sz="2000" dirty="0" err="1"/>
              <a:t>loạn</a:t>
            </a:r>
            <a:r>
              <a:rPr lang="en-US" sz="2000" dirty="0"/>
              <a:t> ý </a:t>
            </a:r>
            <a:r>
              <a:rPr lang="en-US" sz="2000" dirty="0" err="1"/>
              <a:t>thức</a:t>
            </a:r>
            <a:r>
              <a:rPr lang="en-US" sz="2000" dirty="0"/>
              <a:t> , </a:t>
            </a:r>
            <a:r>
              <a:rPr lang="en-US" sz="2000" dirty="0" err="1"/>
              <a:t>khó</a:t>
            </a:r>
            <a:r>
              <a:rPr lang="en-US" sz="2000" dirty="0"/>
              <a:t> </a:t>
            </a:r>
            <a:r>
              <a:rPr lang="en-US" sz="2000" dirty="0" err="1"/>
              <a:t>thở</a:t>
            </a:r>
            <a:r>
              <a:rPr lang="en-US" sz="2000" dirty="0"/>
              <a:t>, </a:t>
            </a:r>
            <a:r>
              <a:rPr lang="en-US" sz="2000" dirty="0" err="1"/>
              <a:t>nhịp</a:t>
            </a:r>
            <a:r>
              <a:rPr lang="en-US" sz="2000" dirty="0"/>
              <a:t> </a:t>
            </a:r>
            <a:r>
              <a:rPr lang="en-US" sz="2000" dirty="0" err="1"/>
              <a:t>tim</a:t>
            </a:r>
            <a:r>
              <a:rPr lang="en-US" sz="2000" dirty="0"/>
              <a:t> </a:t>
            </a:r>
            <a:r>
              <a:rPr lang="en-US" sz="2000" dirty="0" err="1"/>
              <a:t>nhanh</a:t>
            </a:r>
            <a:r>
              <a:rPr lang="en-US" sz="2000" dirty="0"/>
              <a:t>, </a:t>
            </a:r>
            <a:r>
              <a:rPr lang="en-US" sz="2000" dirty="0" err="1"/>
              <a:t>huyết</a:t>
            </a:r>
            <a:r>
              <a:rPr lang="en-US" sz="2000" dirty="0"/>
              <a:t> </a:t>
            </a:r>
            <a:r>
              <a:rPr lang="en-US" sz="2000" dirty="0" err="1"/>
              <a:t>áp</a:t>
            </a:r>
            <a:r>
              <a:rPr lang="en-US" sz="2000" dirty="0"/>
              <a:t> </a:t>
            </a:r>
            <a:r>
              <a:rPr lang="en-US" sz="2000" dirty="0" err="1"/>
              <a:t>tụt</a:t>
            </a:r>
            <a:r>
              <a:rPr lang="en-US" sz="2000" dirty="0"/>
              <a:t>…</a:t>
            </a:r>
          </a:p>
          <a:p>
            <a:pPr marL="146050" indent="0">
              <a:buNone/>
            </a:pPr>
            <a:r>
              <a:rPr lang="en-US" sz="2000" dirty="0"/>
              <a:t>- </a:t>
            </a:r>
            <a:r>
              <a:rPr lang="en-US" sz="2000" dirty="0" err="1"/>
              <a:t>Bệnh</a:t>
            </a:r>
            <a:r>
              <a:rPr lang="en-US" sz="2000" dirty="0"/>
              <a:t> </a:t>
            </a:r>
            <a:r>
              <a:rPr lang="en-US" sz="2000" dirty="0" err="1"/>
              <a:t>nhân</a:t>
            </a:r>
            <a:r>
              <a:rPr lang="en-US" sz="2000" dirty="0"/>
              <a:t> </a:t>
            </a:r>
            <a:r>
              <a:rPr lang="en-US" sz="2000" err="1"/>
              <a:t>được</a:t>
            </a:r>
            <a:r>
              <a:rPr lang="en-US" sz="2000"/>
              <a:t> đánh </a:t>
            </a:r>
            <a:r>
              <a:rPr lang="en-US" sz="2000" dirty="0" err="1"/>
              <a:t>giá</a:t>
            </a:r>
            <a:r>
              <a:rPr lang="en-US" sz="2000" dirty="0"/>
              <a:t> </a:t>
            </a:r>
            <a:r>
              <a:rPr lang="en-US" sz="2000" dirty="0" err="1"/>
              <a:t>nguy</a:t>
            </a:r>
            <a:r>
              <a:rPr lang="en-US" sz="2000" dirty="0"/>
              <a:t> </a:t>
            </a:r>
            <a:r>
              <a:rPr lang="en-US" sz="2000" dirty="0" err="1"/>
              <a:t>cơ</a:t>
            </a:r>
            <a:r>
              <a:rPr lang="en-US" sz="2000" dirty="0"/>
              <a:t> </a:t>
            </a:r>
            <a:r>
              <a:rPr lang="en-US" sz="2000" dirty="0" err="1"/>
              <a:t>hàng</a:t>
            </a:r>
            <a:r>
              <a:rPr lang="en-US" sz="2000" dirty="0"/>
              <a:t> </a:t>
            </a:r>
            <a:r>
              <a:rPr lang="en-US" sz="2000" dirty="0" err="1"/>
              <a:t>ngày</a:t>
            </a:r>
            <a:r>
              <a:rPr lang="en-US" sz="2000" dirty="0"/>
              <a:t> </a:t>
            </a:r>
            <a:r>
              <a:rPr lang="en-US" sz="2000" dirty="0" err="1"/>
              <a:t>và</a:t>
            </a:r>
            <a:r>
              <a:rPr lang="en-US" sz="2000" dirty="0"/>
              <a:t> </a:t>
            </a:r>
            <a:r>
              <a:rPr lang="en-US" sz="2000" dirty="0" err="1"/>
              <a:t>chuyển</a:t>
            </a:r>
            <a:r>
              <a:rPr lang="en-US" sz="2000" dirty="0"/>
              <a:t> </a:t>
            </a:r>
            <a:r>
              <a:rPr lang="en-US" sz="2000" dirty="0" err="1"/>
              <a:t>mức</a:t>
            </a:r>
            <a:r>
              <a:rPr lang="en-US" sz="2000" dirty="0"/>
              <a:t> </a:t>
            </a:r>
            <a:r>
              <a:rPr lang="en-US" sz="2000" dirty="0" err="1"/>
              <a:t>nguy</a:t>
            </a:r>
            <a:r>
              <a:rPr lang="en-US" sz="2000" dirty="0"/>
              <a:t> </a:t>
            </a:r>
            <a:r>
              <a:rPr lang="en-US" sz="2000" dirty="0" err="1"/>
              <a:t>cơ</a:t>
            </a:r>
            <a:r>
              <a:rPr lang="en-US" sz="2000" dirty="0"/>
              <a:t> </a:t>
            </a:r>
            <a:r>
              <a:rPr lang="en-US" sz="2000" dirty="0" err="1"/>
              <a:t>khi</a:t>
            </a:r>
            <a:r>
              <a:rPr lang="en-US" sz="2000" dirty="0"/>
              <a:t> </a:t>
            </a:r>
            <a:r>
              <a:rPr lang="en-US" sz="2000" dirty="0" err="1"/>
              <a:t>có</a:t>
            </a:r>
            <a:r>
              <a:rPr lang="en-US" sz="2000" dirty="0"/>
              <a:t> </a:t>
            </a:r>
            <a:r>
              <a:rPr lang="en-US" sz="2000" dirty="0" err="1"/>
              <a:t>dấu</a:t>
            </a:r>
            <a:r>
              <a:rPr lang="en-US" sz="2000" dirty="0"/>
              <a:t> </a:t>
            </a:r>
            <a:r>
              <a:rPr lang="en-US" sz="2000" dirty="0" err="1"/>
              <a:t>hiệu</a:t>
            </a:r>
            <a:r>
              <a:rPr lang="en-US" sz="2000" dirty="0"/>
              <a:t> </a:t>
            </a:r>
            <a:r>
              <a:rPr lang="en-US" sz="2000" dirty="0" err="1"/>
              <a:t>nặng</a:t>
            </a:r>
            <a:r>
              <a:rPr lang="en-US" sz="2000" dirty="0"/>
              <a:t> </a:t>
            </a:r>
            <a:r>
              <a:rPr lang="en-US" sz="2000" dirty="0" err="1"/>
              <a:t>hơn</a:t>
            </a:r>
            <a:r>
              <a:rPr lang="en-US" sz="2000" dirty="0"/>
              <a:t>.</a:t>
            </a:r>
          </a:p>
          <a:p>
            <a:endParaRPr lang="en-US" sz="2000" dirty="0"/>
          </a:p>
          <a:p>
            <a:endParaRPr lang="en-US" dirty="0"/>
          </a:p>
        </p:txBody>
      </p:sp>
    </p:spTree>
    <p:extLst>
      <p:ext uri="{BB962C8B-B14F-4D97-AF65-F5344CB8AC3E}">
        <p14:creationId xmlns:p14="http://schemas.microsoft.com/office/powerpoint/2010/main" val="2397730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8C1E5AA-39E9-4091-AA94-63778F5454B5}"/>
              </a:ext>
            </a:extLst>
          </p:cNvPr>
          <p:cNvSpPr>
            <a:spLocks noGrp="1"/>
          </p:cNvSpPr>
          <p:nvPr>
            <p:ph type="title"/>
          </p:nvPr>
        </p:nvSpPr>
        <p:spPr>
          <a:xfrm>
            <a:off x="1297500" y="92597"/>
            <a:ext cx="7038900" cy="572153"/>
          </a:xfrm>
        </p:spPr>
        <p:txBody>
          <a:bodyPr/>
          <a:lstStyle/>
          <a:p>
            <a:pPr algn="ctr"/>
            <a:r>
              <a:rPr lang="en-US" dirty="0" err="1"/>
              <a:t>Nhóm</a:t>
            </a:r>
            <a:r>
              <a:rPr lang="en-US" dirty="0"/>
              <a:t> </a:t>
            </a:r>
            <a:r>
              <a:rPr lang="en-US" dirty="0" err="1"/>
              <a:t>Nguy</a:t>
            </a:r>
            <a:r>
              <a:rPr lang="en-US" dirty="0"/>
              <a:t> </a:t>
            </a:r>
            <a:r>
              <a:rPr lang="en-US" dirty="0" err="1"/>
              <a:t>Cơ</a:t>
            </a:r>
            <a:r>
              <a:rPr lang="en-US" dirty="0"/>
              <a:t> Cao</a:t>
            </a:r>
          </a:p>
        </p:txBody>
      </p:sp>
      <p:sp>
        <p:nvSpPr>
          <p:cNvPr id="3" name="Chỗ dành sẵn cho Văn bản 2">
            <a:extLst>
              <a:ext uri="{FF2B5EF4-FFF2-40B4-BE49-F238E27FC236}">
                <a16:creationId xmlns:a16="http://schemas.microsoft.com/office/drawing/2014/main" xmlns="" id="{A8A2FE0F-082B-431E-B9F0-AF91920905CB}"/>
              </a:ext>
            </a:extLst>
          </p:cNvPr>
          <p:cNvSpPr>
            <a:spLocks noGrp="1"/>
          </p:cNvSpPr>
          <p:nvPr>
            <p:ph type="body" idx="1"/>
          </p:nvPr>
        </p:nvSpPr>
        <p:spPr>
          <a:xfrm>
            <a:off x="1297500" y="664750"/>
            <a:ext cx="7038900" cy="4578583"/>
          </a:xfrm>
        </p:spPr>
        <p:txBody>
          <a:bodyPr/>
          <a:lstStyle/>
          <a:p>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65 </a:t>
            </a:r>
            <a:r>
              <a:rPr lang="en-US" sz="2200" dirty="0" err="1">
                <a:latin typeface="Times New Roman" panose="02020603050405020304" pitchFamily="18" charset="0"/>
                <a:cs typeface="Times New Roman" panose="02020603050405020304" pitchFamily="18" charset="0"/>
              </a:rPr>
              <a:t>tuổi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lên</a:t>
            </a:r>
            <a:r>
              <a:rPr lang="en-US" sz="220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mắc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bệnh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nền</a:t>
            </a:r>
            <a:r>
              <a:rPr lang="en-US" sz="2200" dirty="0">
                <a:latin typeface="Times New Roman" panose="02020603050405020304" pitchFamily="18" charset="0"/>
                <a:cs typeface="Times New Roman" panose="02020603050405020304" pitchFamily="18" charset="0"/>
              </a:rPr>
              <a:t> </a:t>
            </a:r>
          </a:p>
          <a:p>
            <a:r>
              <a:rPr lang="en-US" sz="2200" dirty="0" err="1">
                <a:latin typeface="Times New Roman" panose="02020603050405020304" pitchFamily="18" charset="0"/>
                <a:cs typeface="Times New Roman" panose="02020603050405020304" pitchFamily="18" charset="0"/>
              </a:rPr>
              <a:t>Phụ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thai</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trẻ</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dưới</a:t>
            </a:r>
            <a:r>
              <a:rPr lang="en-US" sz="2200" dirty="0">
                <a:latin typeface="Times New Roman" panose="02020603050405020304" pitchFamily="18" charset="0"/>
                <a:cs typeface="Times New Roman" panose="02020603050405020304" pitchFamily="18" charset="0"/>
              </a:rPr>
              <a:t> 5 </a:t>
            </a:r>
            <a:r>
              <a:rPr lang="en-US" sz="2200" dirty="0" err="1">
                <a:latin typeface="Times New Roman" panose="02020603050405020304" pitchFamily="18" charset="0"/>
                <a:cs typeface="Times New Roman" panose="02020603050405020304" pitchFamily="18" charset="0"/>
              </a:rPr>
              <a:t>tuổi</a:t>
            </a:r>
            <a:endParaRPr lang="en-US" sz="2200" dirty="0">
              <a:latin typeface="Times New Roman" panose="02020603050405020304" pitchFamily="18" charset="0"/>
              <a:cs typeface="Times New Roman" panose="02020603050405020304" pitchFamily="18" charset="0"/>
            </a:endParaRPr>
          </a:p>
          <a:p>
            <a:pPr marL="146050" indent="0">
              <a:buNone/>
            </a:pPr>
            <a:r>
              <a:rPr lang="en-US" sz="2200" i="1" dirty="0" err="1">
                <a:latin typeface="Times New Roman" panose="02020603050405020304" pitchFamily="18" charset="0"/>
                <a:cs typeface="Times New Roman" panose="02020603050405020304" pitchFamily="18" charset="0"/>
              </a:rPr>
              <a:t>Hướng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trí</a:t>
            </a:r>
            <a:r>
              <a:rPr lang="en-US" sz="2200" i="1" dirty="0">
                <a:latin typeface="Times New Roman" panose="02020603050405020304" pitchFamily="18" charset="0"/>
                <a:cs typeface="Times New Roman" panose="02020603050405020304" pitchFamily="18" charset="0"/>
              </a:rPr>
              <a:t> :</a:t>
            </a:r>
          </a:p>
          <a:p>
            <a:pPr>
              <a:buFontTx/>
              <a:buChar char="-"/>
            </a:pPr>
            <a:r>
              <a:rPr lang="en-US" sz="2200" dirty="0" err="1">
                <a:latin typeface="Times New Roman" panose="02020603050405020304" pitchFamily="18" charset="0"/>
                <a:cs typeface="Times New Roman" panose="02020603050405020304" pitchFamily="18" charset="0"/>
              </a:rPr>
              <a:t>Trỉ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sớm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bệnh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tầng</a:t>
            </a:r>
            <a:r>
              <a:rPr lang="en-US" sz="2200" dirty="0">
                <a:latin typeface="Times New Roman" panose="02020603050405020304" pitchFamily="18" charset="0"/>
                <a:cs typeface="Times New Roman" panose="02020603050405020304" pitchFamily="18" charset="0"/>
              </a:rPr>
              <a:t> 3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tháp</a:t>
            </a: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trị</a:t>
            </a:r>
            <a:r>
              <a:rPr lang="en-US" sz="2200" dirty="0">
                <a:latin typeface="Times New Roman" panose="02020603050405020304" pitchFamily="18" charset="0"/>
                <a:cs typeface="Times New Roman" panose="02020603050405020304" pitchFamily="18" charset="0"/>
              </a:rPr>
              <a:t> covid-19 </a:t>
            </a:r>
            <a:r>
              <a:rPr lang="en-US" sz="2200" dirty="0" err="1">
                <a:latin typeface="Times New Roman" panose="02020603050405020304" pitchFamily="18" charset="0"/>
                <a:cs typeface="Times New Roman" panose="02020603050405020304" pitchFamily="18" charset="0"/>
              </a:rPr>
              <a:t>nặng</a:t>
            </a:r>
            <a:r>
              <a:rPr lang="en-US" sz="2200" dirty="0">
                <a:latin typeface="Times New Roman" panose="02020603050405020304" pitchFamily="18" charset="0"/>
                <a:cs typeface="Times New Roman" panose="02020603050405020304" pitchFamily="18" charset="0"/>
              </a:rPr>
              <a:t> .</a:t>
            </a:r>
          </a:p>
          <a:p>
            <a:pPr>
              <a:buFontTx/>
              <a:buChar char="-"/>
            </a:pPr>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dẫn</a:t>
            </a:r>
            <a:r>
              <a:rPr lang="en-US" sz="2200" dirty="0">
                <a:latin typeface="Times New Roman" panose="02020603050405020304" pitchFamily="18" charset="0"/>
                <a:cs typeface="Times New Roman" panose="02020603050405020304" pitchFamily="18" charset="0"/>
              </a:rPr>
              <a:t> F0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cs typeface="Times New Roman" panose="02020603050405020304" pitchFamily="18" charset="0"/>
              </a:rPr>
              <a:t> y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cấp</a:t>
            </a:r>
            <a:r>
              <a:rPr lang="en-US" sz="2200" dirty="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cứu</a:t>
            </a:r>
            <a:r>
              <a:rPr lang="en-US" sz="220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buFontTx/>
              <a:buChar char="-"/>
            </a:pPr>
            <a:r>
              <a:rPr lang="en-US" sz="2200" dirty="0" err="1">
                <a:latin typeface="Times New Roman" panose="02020603050405020304" pitchFamily="18" charset="0"/>
                <a:cs typeface="Times New Roman" panose="02020603050405020304" pitchFamily="18" charset="0"/>
              </a:rPr>
              <a:t>Đánh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a:t>
            </a:r>
            <a:r>
              <a:rPr lang="en-US" sz="2200" dirty="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cơ</a:t>
            </a:r>
            <a:r>
              <a:rPr lang="en-US" sz="2200">
                <a:latin typeface="Times New Roman" panose="02020603050405020304" pitchFamily="18" charset="0"/>
                <a:cs typeface="Times New Roman" panose="02020603050405020304" pitchFamily="18" charset="0"/>
              </a:rPr>
              <a:t> hàng </a:t>
            </a:r>
            <a:r>
              <a:rPr lang="en-US" sz="2200" dirty="0" err="1">
                <a:latin typeface="Times New Roman" panose="02020603050405020304" pitchFamily="18" charset="0"/>
                <a:cs typeface="Times New Roman" panose="02020603050405020304" pitchFamily="18" charset="0"/>
              </a:rPr>
              <a:t>ngày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phù</a:t>
            </a:r>
            <a:r>
              <a:rPr lang="en-US" sz="2200" dirty="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hợp</a:t>
            </a:r>
            <a:r>
              <a:rPr lang="en-US" sz="220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99016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27CC476-CB1B-4834-B2B1-8F2823D3DA10}"/>
              </a:ext>
            </a:extLst>
          </p:cNvPr>
          <p:cNvSpPr>
            <a:spLocks noGrp="1"/>
          </p:cNvSpPr>
          <p:nvPr>
            <p:ph type="title"/>
          </p:nvPr>
        </p:nvSpPr>
        <p:spPr/>
        <p:txBody>
          <a:bodyPr/>
          <a:lstStyle/>
          <a:p>
            <a:endParaRPr lang="en-US"/>
          </a:p>
        </p:txBody>
      </p:sp>
      <p:pic>
        <p:nvPicPr>
          <p:cNvPr id="4" name="Hình ảnh 3">
            <a:extLst>
              <a:ext uri="{FF2B5EF4-FFF2-40B4-BE49-F238E27FC236}">
                <a16:creationId xmlns:a16="http://schemas.microsoft.com/office/drawing/2014/main" xmlns="" id="{C8A981F4-E885-4B21-A9C8-6C2A6991229F}"/>
              </a:ext>
            </a:extLst>
          </p:cNvPr>
          <p:cNvPicPr>
            <a:picLocks noChangeAspect="1"/>
          </p:cNvPicPr>
          <p:nvPr/>
        </p:nvPicPr>
        <p:blipFill>
          <a:blip r:embed="rId2"/>
          <a:stretch>
            <a:fillRect/>
          </a:stretch>
        </p:blipFill>
        <p:spPr>
          <a:xfrm>
            <a:off x="1786" y="0"/>
            <a:ext cx="9140428" cy="5143500"/>
          </a:xfrm>
          <a:prstGeom prst="rect">
            <a:avLst/>
          </a:prstGeom>
        </p:spPr>
      </p:pic>
    </p:spTree>
    <p:extLst>
      <p:ext uri="{BB962C8B-B14F-4D97-AF65-F5344CB8AC3E}">
        <p14:creationId xmlns:p14="http://schemas.microsoft.com/office/powerpoint/2010/main" val="3702376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6139DE7-720C-4136-8ECB-396912DC9559}"/>
              </a:ext>
            </a:extLst>
          </p:cNvPr>
          <p:cNvSpPr>
            <a:spLocks noGrp="1"/>
          </p:cNvSpPr>
          <p:nvPr>
            <p:ph type="title"/>
          </p:nvPr>
        </p:nvSpPr>
        <p:spPr>
          <a:xfrm>
            <a:off x="1297500" y="393750"/>
            <a:ext cx="7038900" cy="669240"/>
          </a:xfrm>
        </p:spPr>
        <p:txBody>
          <a:bodyPr/>
          <a:lstStyle/>
          <a:p>
            <a:pPr algn="ctr"/>
            <a:r>
              <a:rPr lang="en-US" sz="2800">
                <a:solidFill>
                  <a:srgbClr val="FFFF00"/>
                </a:solidFill>
              </a:rPr>
              <a:t>Các biện pháp điều trị chung khi bị nhiễm bệnh</a:t>
            </a:r>
          </a:p>
        </p:txBody>
      </p:sp>
      <p:sp>
        <p:nvSpPr>
          <p:cNvPr id="3" name="Chỗ dành sẵn cho Văn bản 2">
            <a:extLst>
              <a:ext uri="{FF2B5EF4-FFF2-40B4-BE49-F238E27FC236}">
                <a16:creationId xmlns:a16="http://schemas.microsoft.com/office/drawing/2014/main" xmlns="" id="{E69E9C11-9542-4B09-A8E3-AA05A0B9ADBE}"/>
              </a:ext>
            </a:extLst>
          </p:cNvPr>
          <p:cNvSpPr>
            <a:spLocks noGrp="1"/>
          </p:cNvSpPr>
          <p:nvPr>
            <p:ph type="body" idx="1"/>
          </p:nvPr>
        </p:nvSpPr>
        <p:spPr>
          <a:xfrm>
            <a:off x="994410" y="1543050"/>
            <a:ext cx="7341990" cy="2935700"/>
          </a:xfrm>
        </p:spPr>
        <p:txBody>
          <a:bodyPr/>
          <a:lstStyle/>
          <a:p>
            <a:pPr marL="0" marR="0" indent="360045" algn="just">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Nghỉ ngơi tại giường, phòng bệnh cần được đảm bảo thông thoáng (mở cửa sổ, không sử dụng điều hòa), có thể sử dụng hệ thống lọc không khí hoặc các biện pháp khử trùng phòng bệnh khác như đèn cực tím (nếu có).</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Vệ sinh mũi họng, có thể giữ ẩm mũi bằng nhỏ dung dịch nước muối sinh lý, súc miệng họng bằng các dung dịch vệ sinh miệng họng thông thường.</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Giữ ấm</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Uống đủ nước, đảm bảo cân bằng dịch, điện giải.</a:t>
            </a:r>
            <a:endParaRPr lang="en-US"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just">
              <a:lnSpc>
                <a:spcPct val="107000"/>
              </a:lnSpc>
              <a:spcBef>
                <a:spcPts val="600"/>
              </a:spcBef>
              <a:spcAft>
                <a:spcPts val="0"/>
              </a:spcAft>
              <a:buNone/>
            </a:pPr>
            <a:endParaRPr lang="en-US"/>
          </a:p>
        </p:txBody>
      </p:sp>
    </p:spTree>
    <p:extLst>
      <p:ext uri="{BB962C8B-B14F-4D97-AF65-F5344CB8AC3E}">
        <p14:creationId xmlns:p14="http://schemas.microsoft.com/office/powerpoint/2010/main" val="1091997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6139DE7-720C-4136-8ECB-396912DC9559}"/>
              </a:ext>
            </a:extLst>
          </p:cNvPr>
          <p:cNvSpPr>
            <a:spLocks noGrp="1"/>
          </p:cNvSpPr>
          <p:nvPr>
            <p:ph type="title"/>
          </p:nvPr>
        </p:nvSpPr>
        <p:spPr>
          <a:xfrm>
            <a:off x="1297500" y="393750"/>
            <a:ext cx="7038900" cy="669240"/>
          </a:xfrm>
        </p:spPr>
        <p:txBody>
          <a:bodyPr/>
          <a:lstStyle/>
          <a:p>
            <a:pPr algn="ctr"/>
            <a:r>
              <a:rPr lang="en-US" sz="2800">
                <a:solidFill>
                  <a:srgbClr val="FFFF00"/>
                </a:solidFill>
              </a:rPr>
              <a:t>Các biện pháp điều trị chung khi bị nhiễm bệnh</a:t>
            </a:r>
          </a:p>
        </p:txBody>
      </p:sp>
      <p:sp>
        <p:nvSpPr>
          <p:cNvPr id="3" name="Chỗ dành sẵn cho Văn bản 2">
            <a:extLst>
              <a:ext uri="{FF2B5EF4-FFF2-40B4-BE49-F238E27FC236}">
                <a16:creationId xmlns:a16="http://schemas.microsoft.com/office/drawing/2014/main" xmlns="" id="{E69E9C11-9542-4B09-A8E3-AA05A0B9ADBE}"/>
              </a:ext>
            </a:extLst>
          </p:cNvPr>
          <p:cNvSpPr>
            <a:spLocks noGrp="1"/>
          </p:cNvSpPr>
          <p:nvPr>
            <p:ph type="body" idx="1"/>
          </p:nvPr>
        </p:nvSpPr>
        <p:spPr>
          <a:xfrm>
            <a:off x="1297500" y="1531620"/>
            <a:ext cx="7038900" cy="2947130"/>
          </a:xfrm>
        </p:spPr>
        <p:txBody>
          <a:bodyPr/>
          <a:lstStyle/>
          <a:p>
            <a:pPr marL="0" indent="360045" algn="just">
              <a:lnSpc>
                <a:spcPct val="107000"/>
              </a:lnSpc>
              <a:spcBef>
                <a:spcPts val="600"/>
              </a:spcBef>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dinh dưỡng và nâng cao thể trạng, bổ sung vitamin và khoáng chất.</a:t>
            </a:r>
          </a:p>
          <a:p>
            <a:pPr marL="0" indent="360045" algn="just">
              <a:lnSpc>
                <a:spcPct val="107000"/>
              </a:lnSpc>
              <a:spcBef>
                <a:spcPts val="600"/>
              </a:spcBef>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Hạ sốt nếu sốt cao, có thể dùng paracetamol liều 10-15 mg/kg/lần, không quá 60 mg/kg/ngày cho trẻ em và không quá 2 gam/ngày với người lớn.</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Giảm ho bằng các thuốc giảm ho thông thường nếu cần thiết</a:t>
            </a:r>
          </a:p>
          <a:p>
            <a:pPr marL="0" marR="0" indent="0" algn="just">
              <a:lnSpc>
                <a:spcPct val="107000"/>
              </a:lnSpc>
              <a:spcBef>
                <a:spcPts val="600"/>
              </a:spcBef>
              <a:spcAft>
                <a:spcPts val="0"/>
              </a:spcAft>
              <a:buNone/>
            </a:pPr>
            <a:r>
              <a:rPr lang="en-US" sz="20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Chú ý:</a:t>
            </a:r>
            <a:r>
              <a:rPr lang="en-US" sz="20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Đánh giá, điều trị, tiên lượng các tình trạng bệnh lý mãn tính kèm theo (nếu có).</a:t>
            </a:r>
            <a:endParaRPr lang="en-US" sz="20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249320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5A0775E-8FF5-46B0-B20D-D987DD7E2917}"/>
              </a:ext>
            </a:extLst>
          </p:cNvPr>
          <p:cNvSpPr>
            <a:spLocks noGrp="1"/>
          </p:cNvSpPr>
          <p:nvPr>
            <p:ph type="title"/>
          </p:nvPr>
        </p:nvSpPr>
        <p:spPr>
          <a:xfrm>
            <a:off x="1297500" y="219919"/>
            <a:ext cx="7038900" cy="960699"/>
          </a:xfrm>
        </p:spPr>
        <p:txBody>
          <a:bodyPr/>
          <a:lstStyle/>
          <a:p>
            <a:pPr algn="ctr"/>
            <a:r>
              <a:rPr lang="en-US" sz="3200" dirty="0">
                <a:solidFill>
                  <a:srgbClr val="FFFF00"/>
                </a:solidFill>
              </a:rPr>
              <a:t>CÁC BIỆN PHÁP PHÒNG NHIỄM COVID TRONG MÙA DỊCH</a:t>
            </a:r>
          </a:p>
        </p:txBody>
      </p:sp>
      <p:sp>
        <p:nvSpPr>
          <p:cNvPr id="3" name="Chỗ dành sẵn cho Văn bản 2">
            <a:extLst>
              <a:ext uri="{FF2B5EF4-FFF2-40B4-BE49-F238E27FC236}">
                <a16:creationId xmlns:a16="http://schemas.microsoft.com/office/drawing/2014/main" xmlns="" id="{29594BF9-D231-41C2-AF0B-703AAAB1DC1F}"/>
              </a:ext>
            </a:extLst>
          </p:cNvPr>
          <p:cNvSpPr>
            <a:spLocks noGrp="1"/>
          </p:cNvSpPr>
          <p:nvPr>
            <p:ph type="body" idx="1"/>
          </p:nvPr>
        </p:nvSpPr>
        <p:spPr>
          <a:xfrm>
            <a:off x="807600" y="1736204"/>
            <a:ext cx="7528800" cy="2742546"/>
          </a:xfrm>
        </p:spPr>
        <p:txBody>
          <a:bodyPr/>
          <a:lstStyle/>
          <a:p>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điệp</a:t>
            </a:r>
            <a:r>
              <a:rPr lang="en-US" sz="3600" dirty="0">
                <a:latin typeface="Times New Roman" panose="02020603050405020304" pitchFamily="18" charset="0"/>
                <a:cs typeface="Times New Roman" panose="02020603050405020304" pitchFamily="18" charset="0"/>
              </a:rPr>
              <a:t> 5k</a:t>
            </a:r>
          </a:p>
          <a:p>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sinh</a:t>
            </a:r>
            <a:r>
              <a:rPr lang="en-US" sz="3600">
                <a:latin typeface="Times New Roman" panose="02020603050405020304" pitchFamily="18" charset="0"/>
                <a:cs typeface="Times New Roman" panose="02020603050405020304" pitchFamily="18" charset="0"/>
              </a:rPr>
              <a:t> môi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Xét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kỳ</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Tiêm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vacxin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endParaRPr lang="en-US" dirty="0"/>
          </a:p>
          <a:p>
            <a:endParaRPr lang="en-US" dirty="0"/>
          </a:p>
          <a:p>
            <a:endParaRPr lang="en-US" dirty="0"/>
          </a:p>
        </p:txBody>
      </p:sp>
    </p:spTree>
    <p:extLst>
      <p:ext uri="{BB962C8B-B14F-4D97-AF65-F5344CB8AC3E}">
        <p14:creationId xmlns:p14="http://schemas.microsoft.com/office/powerpoint/2010/main" val="1103077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0"/>
          <p:cNvSpPr txBox="1">
            <a:spLocks noGrp="1"/>
          </p:cNvSpPr>
          <p:nvPr>
            <p:ph type="title"/>
          </p:nvPr>
        </p:nvSpPr>
        <p:spPr>
          <a:xfrm>
            <a:off x="549675" y="0"/>
            <a:ext cx="7038900" cy="914100"/>
          </a:xfrm>
          <a:prstGeom prst="rect">
            <a:avLst/>
          </a:prstGeom>
        </p:spPr>
        <p:txBody>
          <a:bodyPr spcFirstLastPara="1" wrap="square" lIns="91425" tIns="91425" rIns="91425" bIns="91425" anchor="t" anchorCtr="0">
            <a:noAutofit/>
          </a:bodyPr>
          <a:lstStyle/>
          <a:p>
            <a:pPr marL="76200" lvl="0" algn="l" rtl="0">
              <a:spcBef>
                <a:spcPts val="0"/>
              </a:spcBef>
              <a:spcAft>
                <a:spcPts val="0"/>
              </a:spcAft>
              <a:buSzPts val="2400"/>
            </a:pPr>
            <a:r>
              <a:rPr lang="en-US" dirty="0"/>
              <a:t>THÔNG ĐIỆP 5K</a:t>
            </a:r>
            <a:endParaRPr dirty="0"/>
          </a:p>
        </p:txBody>
      </p:sp>
      <p:sp>
        <p:nvSpPr>
          <p:cNvPr id="404" name="Google Shape;404;p20"/>
          <p:cNvSpPr txBox="1">
            <a:spLocks noGrp="1"/>
          </p:cNvSpPr>
          <p:nvPr>
            <p:ph type="body" idx="1"/>
          </p:nvPr>
        </p:nvSpPr>
        <p:spPr>
          <a:xfrm>
            <a:off x="1297500" y="1507925"/>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1600"/>
              </a:spcBef>
              <a:spcAft>
                <a:spcPts val="1600"/>
              </a:spcAft>
              <a:buNone/>
            </a:pPr>
            <a:endParaRPr/>
          </a:p>
        </p:txBody>
      </p:sp>
      <p:pic>
        <p:nvPicPr>
          <p:cNvPr id="405" name="Google Shape;405;p20"/>
          <p:cNvPicPr preferRelativeResize="0"/>
          <p:nvPr/>
        </p:nvPicPr>
        <p:blipFill>
          <a:blip r:embed="rId3">
            <a:alphaModFix/>
          </a:blip>
          <a:stretch>
            <a:fillRect/>
          </a:stretch>
        </p:blipFill>
        <p:spPr>
          <a:xfrm>
            <a:off x="249911" y="789794"/>
            <a:ext cx="4501175" cy="4323526"/>
          </a:xfrm>
          <a:prstGeom prst="rect">
            <a:avLst/>
          </a:prstGeom>
          <a:noFill/>
          <a:ln>
            <a:noFill/>
          </a:ln>
        </p:spPr>
      </p:pic>
      <p:pic>
        <p:nvPicPr>
          <p:cNvPr id="406" name="Google Shape;406;p20"/>
          <p:cNvPicPr preferRelativeResize="0"/>
          <p:nvPr/>
        </p:nvPicPr>
        <p:blipFill>
          <a:blip r:embed="rId4">
            <a:alphaModFix/>
          </a:blip>
          <a:stretch>
            <a:fillRect/>
          </a:stretch>
        </p:blipFill>
        <p:spPr>
          <a:xfrm>
            <a:off x="5632923" y="801763"/>
            <a:ext cx="3436552" cy="4323526"/>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2240" y="2813467"/>
            <a:ext cx="599529" cy="400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9"/>
          <p:cNvSpPr txBox="1"/>
          <p:nvPr/>
        </p:nvSpPr>
        <p:spPr>
          <a:xfrm>
            <a:off x="1297500" y="357800"/>
            <a:ext cx="7038900" cy="71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 sz="2400" dirty="0">
                <a:solidFill>
                  <a:srgbClr val="FFFFFF"/>
                </a:solidFill>
                <a:latin typeface="Montserrat"/>
                <a:ea typeface="Montserrat"/>
                <a:cs typeface="Montserrat"/>
                <a:sym typeface="Montserrat"/>
              </a:rPr>
              <a:t>NỘI DUNG </a:t>
            </a:r>
            <a:endParaRPr sz="2400" dirty="0">
              <a:solidFill>
                <a:srgbClr val="FFFFFF"/>
              </a:solidFill>
              <a:latin typeface="Montserrat"/>
              <a:ea typeface="Montserrat"/>
              <a:cs typeface="Montserrat"/>
              <a:sym typeface="Montserrat"/>
            </a:endParaRPr>
          </a:p>
        </p:txBody>
      </p:sp>
      <p:sp>
        <p:nvSpPr>
          <p:cNvPr id="398" name="Google Shape;398;p19"/>
          <p:cNvSpPr txBox="1"/>
          <p:nvPr/>
        </p:nvSpPr>
        <p:spPr>
          <a:xfrm>
            <a:off x="491975" y="1461050"/>
            <a:ext cx="8468100" cy="2624100"/>
          </a:xfrm>
          <a:prstGeom prst="rect">
            <a:avLst/>
          </a:prstGeom>
          <a:noFill/>
          <a:ln>
            <a:noFill/>
          </a:ln>
        </p:spPr>
        <p:txBody>
          <a:bodyPr spcFirstLastPara="1" wrap="square" lIns="91425" tIns="91425" rIns="91425" bIns="91425" anchor="t" anchorCtr="0">
            <a:noAutofit/>
          </a:bodyPr>
          <a:lstStyle/>
          <a:p>
            <a:pPr marL="457200" lvl="0" indent="-419100" algn="l" rtl="0">
              <a:lnSpc>
                <a:spcPct val="100000"/>
              </a:lnSpc>
              <a:spcBef>
                <a:spcPts val="0"/>
              </a:spcBef>
              <a:spcAft>
                <a:spcPts val="0"/>
              </a:spcAft>
              <a:buClr>
                <a:srgbClr val="FFFFFF"/>
              </a:buClr>
              <a:buSzPts val="3000"/>
              <a:buFont typeface="Average"/>
              <a:buAutoNum type="arabicPeriod"/>
            </a:pPr>
            <a:r>
              <a:rPr lang="en-US" sz="3000" dirty="0" err="1">
                <a:solidFill>
                  <a:srgbClr val="FFFFFF"/>
                </a:solidFill>
                <a:latin typeface="Average"/>
                <a:ea typeface="Average"/>
                <a:cs typeface="Average"/>
                <a:sym typeface="Average"/>
              </a:rPr>
              <a:t>Thông</a:t>
            </a:r>
            <a:r>
              <a:rPr lang="en-US" sz="3000" dirty="0">
                <a:solidFill>
                  <a:srgbClr val="FFFFFF"/>
                </a:solidFill>
                <a:latin typeface="Average"/>
                <a:ea typeface="Average"/>
                <a:cs typeface="Average"/>
                <a:sym typeface="Average"/>
              </a:rPr>
              <a:t> tin </a:t>
            </a:r>
            <a:r>
              <a:rPr lang="en-US" sz="3000" dirty="0" err="1">
                <a:solidFill>
                  <a:srgbClr val="FFFFFF"/>
                </a:solidFill>
                <a:latin typeface="Average"/>
                <a:ea typeface="Average"/>
                <a:cs typeface="Average"/>
                <a:sym typeface="Average"/>
              </a:rPr>
              <a:t>dịch</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tễ</a:t>
            </a:r>
            <a:r>
              <a:rPr lang="en-US" sz="3000" dirty="0">
                <a:solidFill>
                  <a:srgbClr val="FFFFFF"/>
                </a:solidFill>
                <a:latin typeface="Average"/>
                <a:ea typeface="Average"/>
                <a:cs typeface="Average"/>
                <a:sym typeface="Average"/>
              </a:rPr>
              <a:t>.</a:t>
            </a:r>
          </a:p>
          <a:p>
            <a:pPr marL="457200" lvl="0" indent="-419100" algn="l" rtl="0">
              <a:lnSpc>
                <a:spcPct val="100000"/>
              </a:lnSpc>
              <a:spcBef>
                <a:spcPts val="0"/>
              </a:spcBef>
              <a:spcAft>
                <a:spcPts val="0"/>
              </a:spcAft>
              <a:buClr>
                <a:srgbClr val="FFFFFF"/>
              </a:buClr>
              <a:buSzPts val="3000"/>
              <a:buFont typeface="Average"/>
              <a:buAutoNum type="arabicPeriod"/>
            </a:pPr>
            <a:r>
              <a:rPr lang="en-US" sz="3000" dirty="0" err="1">
                <a:solidFill>
                  <a:srgbClr val="FFFFFF"/>
                </a:solidFill>
                <a:latin typeface="Average"/>
                <a:ea typeface="Average"/>
                <a:cs typeface="Average"/>
                <a:sym typeface="Average"/>
              </a:rPr>
              <a:t>Triệu</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chứng</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lâm</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sàng</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phân</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tầng</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theo</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dõi</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và</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điều</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trị</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bệnh</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nhân</a:t>
            </a:r>
            <a:r>
              <a:rPr lang="en-US" sz="3000" dirty="0">
                <a:solidFill>
                  <a:srgbClr val="FFFFFF"/>
                </a:solidFill>
                <a:latin typeface="Average"/>
                <a:ea typeface="Average"/>
                <a:cs typeface="Average"/>
                <a:sym typeface="Average"/>
              </a:rPr>
              <a:t> </a:t>
            </a:r>
            <a:r>
              <a:rPr lang="en-US" sz="3000" err="1">
                <a:solidFill>
                  <a:srgbClr val="FFFFFF"/>
                </a:solidFill>
                <a:latin typeface="Average"/>
                <a:ea typeface="Average"/>
                <a:cs typeface="Average"/>
                <a:sym typeface="Average"/>
              </a:rPr>
              <a:t>nhiễm</a:t>
            </a:r>
            <a:r>
              <a:rPr lang="en-US" sz="3000">
                <a:solidFill>
                  <a:srgbClr val="FFFFFF"/>
                </a:solidFill>
                <a:latin typeface="Average"/>
                <a:ea typeface="Average"/>
                <a:cs typeface="Average"/>
                <a:sym typeface="Average"/>
              </a:rPr>
              <a:t> covid 19.</a:t>
            </a:r>
            <a:endParaRPr lang="en-US" sz="3000" dirty="0">
              <a:solidFill>
                <a:srgbClr val="FFFFFF"/>
              </a:solidFill>
              <a:latin typeface="Average"/>
              <a:ea typeface="Average"/>
              <a:cs typeface="Average"/>
              <a:sym typeface="Average"/>
            </a:endParaRPr>
          </a:p>
          <a:p>
            <a:pPr marL="457200" lvl="0" indent="-419100" algn="l" rtl="0">
              <a:lnSpc>
                <a:spcPct val="100000"/>
              </a:lnSpc>
              <a:spcBef>
                <a:spcPts val="0"/>
              </a:spcBef>
              <a:spcAft>
                <a:spcPts val="0"/>
              </a:spcAft>
              <a:buClr>
                <a:srgbClr val="FFFFFF"/>
              </a:buClr>
              <a:buSzPts val="3000"/>
              <a:buFont typeface="Average"/>
              <a:buAutoNum type="arabicPeriod"/>
            </a:pPr>
            <a:r>
              <a:rPr lang="en-US" sz="3000" dirty="0">
                <a:solidFill>
                  <a:srgbClr val="FFFFFF"/>
                </a:solidFill>
                <a:latin typeface="Average"/>
                <a:ea typeface="Average"/>
                <a:cs typeface="Average"/>
                <a:sym typeface="Average"/>
              </a:rPr>
              <a:t>P</a:t>
            </a:r>
            <a:r>
              <a:rPr lang="vi" sz="3000" dirty="0">
                <a:solidFill>
                  <a:srgbClr val="FFFFFF"/>
                </a:solidFill>
                <a:latin typeface="Average"/>
                <a:ea typeface="Average"/>
                <a:cs typeface="Average"/>
                <a:sym typeface="Average"/>
              </a:rPr>
              <a:t>hòng chống </a:t>
            </a:r>
            <a:r>
              <a:rPr lang="vi" sz="3000">
                <a:solidFill>
                  <a:srgbClr val="FFFFFF"/>
                </a:solidFill>
                <a:latin typeface="Average"/>
                <a:ea typeface="Average"/>
                <a:cs typeface="Average"/>
                <a:sym typeface="Average"/>
              </a:rPr>
              <a:t>lây nhiễm</a:t>
            </a:r>
            <a:r>
              <a:rPr lang="en-US" sz="3000">
                <a:solidFill>
                  <a:srgbClr val="FFFFFF"/>
                </a:solidFill>
                <a:latin typeface="Average"/>
                <a:ea typeface="Average"/>
                <a:cs typeface="Average"/>
                <a:sym typeface="Average"/>
              </a:rPr>
              <a:t> tại bệnh viện và các doanh nghiệp.</a:t>
            </a:r>
            <a:endParaRPr sz="3000" dirty="0">
              <a:solidFill>
                <a:srgbClr val="FFFFFF"/>
              </a:solidFill>
              <a:latin typeface="Average"/>
              <a:ea typeface="Average"/>
              <a:cs typeface="Average"/>
              <a:sym typeface="Average"/>
            </a:endParaRPr>
          </a:p>
          <a:p>
            <a:pPr marL="457200" lvl="0" indent="0" algn="l" rtl="0">
              <a:lnSpc>
                <a:spcPct val="100000"/>
              </a:lnSpc>
              <a:spcBef>
                <a:spcPts val="900"/>
              </a:spcBef>
              <a:spcAft>
                <a:spcPts val="900"/>
              </a:spcAft>
              <a:buNone/>
            </a:pPr>
            <a:endParaRPr sz="3000" dirty="0">
              <a:solidFill>
                <a:srgbClr val="FFFFFF"/>
              </a:solidFill>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95DB6EE-CFC5-4493-A2E9-0381E35D7DC2}"/>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xmlns="" id="{3855DF5B-2C11-4B66-8EFB-FDFBA41E851A}"/>
              </a:ext>
            </a:extLst>
          </p:cNvPr>
          <p:cNvSpPr>
            <a:spLocks noGrp="1"/>
          </p:cNvSpPr>
          <p:nvPr>
            <p:ph idx="1"/>
          </p:nvPr>
        </p:nvSpPr>
        <p:spPr/>
        <p:txBody>
          <a:bodyPr/>
          <a:lstStyle/>
          <a:p>
            <a:endParaRPr lang="en-US"/>
          </a:p>
        </p:txBody>
      </p:sp>
      <p:pic>
        <p:nvPicPr>
          <p:cNvPr id="5" name="Hình ảnh 4">
            <a:extLst>
              <a:ext uri="{FF2B5EF4-FFF2-40B4-BE49-F238E27FC236}">
                <a16:creationId xmlns:a16="http://schemas.microsoft.com/office/drawing/2014/main" xmlns="" id="{41D5B422-D1D2-448D-8CB9-EC3121436909}"/>
              </a:ext>
            </a:extLst>
          </p:cNvPr>
          <p:cNvPicPr>
            <a:picLocks noChangeAspect="1"/>
          </p:cNvPicPr>
          <p:nvPr/>
        </p:nvPicPr>
        <p:blipFill>
          <a:blip r:embed="rId2"/>
          <a:stretch>
            <a:fillRect/>
          </a:stretch>
        </p:blipFill>
        <p:spPr>
          <a:xfrm>
            <a:off x="1786" y="0"/>
            <a:ext cx="9140428" cy="5143500"/>
          </a:xfrm>
          <a:prstGeom prst="rect">
            <a:avLst/>
          </a:prstGeom>
        </p:spPr>
      </p:pic>
    </p:spTree>
    <p:extLst>
      <p:ext uri="{BB962C8B-B14F-4D97-AF65-F5344CB8AC3E}">
        <p14:creationId xmlns:p14="http://schemas.microsoft.com/office/powerpoint/2010/main" val="1525830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9E43BBB-D39A-40AB-B5FD-B5E2BCE0F0BE}"/>
              </a:ext>
            </a:extLst>
          </p:cNvPr>
          <p:cNvSpPr>
            <a:spLocks noGrp="1"/>
          </p:cNvSpPr>
          <p:nvPr>
            <p:ph type="title"/>
          </p:nvPr>
        </p:nvSpPr>
        <p:spPr/>
        <p:txBody>
          <a:bodyPr/>
          <a:lstStyle/>
          <a:p>
            <a:pPr algn="ctr"/>
            <a:r>
              <a:rPr lang="en-US" sz="2600">
                <a:solidFill>
                  <a:srgbClr val="FFFF00"/>
                </a:solidFill>
                <a:latin typeface="Times New Roman" panose="02020603050405020304" pitchFamily="18" charset="0"/>
                <a:cs typeface="Times New Roman" panose="02020603050405020304" pitchFamily="18" charset="0"/>
              </a:rPr>
              <a:t>Các biện pháp phòng chống dịch đối với cơ quan doanh nghiệp</a:t>
            </a:r>
          </a:p>
        </p:txBody>
      </p:sp>
      <p:sp>
        <p:nvSpPr>
          <p:cNvPr id="3" name="Chỗ dành sẵn cho Văn bản 2">
            <a:extLst>
              <a:ext uri="{FF2B5EF4-FFF2-40B4-BE49-F238E27FC236}">
                <a16:creationId xmlns:a16="http://schemas.microsoft.com/office/drawing/2014/main" xmlns="" id="{891193A8-BBC5-49C8-8C3B-99D7EC2A2164}"/>
              </a:ext>
            </a:extLst>
          </p:cNvPr>
          <p:cNvSpPr>
            <a:spLocks noGrp="1"/>
          </p:cNvSpPr>
          <p:nvPr>
            <p:ph type="body" idx="1"/>
          </p:nvPr>
        </p:nvSpPr>
        <p:spPr>
          <a:xfrm>
            <a:off x="1297500" y="1451610"/>
            <a:ext cx="7038900" cy="3027140"/>
          </a:xfrm>
        </p:spPr>
        <p:txBody>
          <a:bodyPr/>
          <a:lstStyle/>
          <a:p>
            <a:r>
              <a:rPr lang="en-US" sz="2000">
                <a:solidFill>
                  <a:schemeClr val="bg1"/>
                </a:solidFill>
                <a:effectLst/>
                <a:latin typeface="Times New Roman" panose="02020603050405020304" pitchFamily="18" charset="0"/>
                <a:ea typeface="Times New Roman" panose="02020603050405020304" pitchFamily="18" charset="0"/>
              </a:rPr>
              <a:t>Thành lập Ban chỉ đạo phòng, chống dịch COVID-19 do Thủ trưởng đơn vị làm Trưởng ban, </a:t>
            </a:r>
          </a:p>
          <a:p>
            <a:r>
              <a:rPr lang="en-US" sz="2000">
                <a:solidFill>
                  <a:schemeClr val="bg1"/>
                </a:solidFill>
                <a:effectLst/>
                <a:latin typeface="Times New Roman" panose="02020603050405020304" pitchFamily="18" charset="0"/>
                <a:ea typeface="Times New Roman" panose="02020603050405020304" pitchFamily="18" charset="0"/>
              </a:rPr>
              <a:t>Thành lập các Tổ an toàn COVID của đơn vị gồm thành viên là đoàn viên công đoàn, Đoàn Thanh niên</a:t>
            </a:r>
            <a:endParaRPr lang="en-US" sz="2000">
              <a:solidFill>
                <a:schemeClr val="bg1"/>
              </a:solidFill>
              <a:latin typeface="Times New Roman" panose="02020603050405020304" pitchFamily="18" charset="0"/>
              <a:ea typeface="Times New Roman" panose="02020603050405020304" pitchFamily="18" charset="0"/>
            </a:endParaRPr>
          </a:p>
          <a:p>
            <a:r>
              <a:rPr lang="en-US" sz="2000">
                <a:solidFill>
                  <a:schemeClr val="bg1"/>
                </a:solidFill>
                <a:effectLst/>
                <a:latin typeface="Times New Roman" panose="02020603050405020304" pitchFamily="18" charset="0"/>
                <a:ea typeface="Times New Roman" panose="02020603050405020304" pitchFamily="18" charset="0"/>
              </a:rPr>
              <a:t>Xây dựng Kế hoạch và các phương án phòng, chống dịch COVID-19 của đơn vị</a:t>
            </a:r>
          </a:p>
          <a:p>
            <a:r>
              <a:rPr lang="en-US" sz="2000">
                <a:solidFill>
                  <a:schemeClr val="bg1"/>
                </a:solidFill>
                <a:effectLst/>
                <a:latin typeface="Times New Roman" panose="02020603050405020304" pitchFamily="18" charset="0"/>
                <a:ea typeface="Times New Roman" panose="02020603050405020304" pitchFamily="18" charset="0"/>
              </a:rPr>
              <a:t>Quản lý người lao động về các thông tin gồm họ tên, năm sinh, số CMND/CCCD/hộ chiếu, địa chỉ nơi ở, địa chỉ nơi trọ, số điện thoại</a:t>
            </a:r>
            <a:endParaRPr lang="en-US" sz="2000">
              <a:solidFill>
                <a:schemeClr val="bg1"/>
              </a:solidFill>
              <a:latin typeface="Times New Roman" panose="02020603050405020304" pitchFamily="18" charset="0"/>
              <a:ea typeface="Times New Roman" panose="02020603050405020304" pitchFamily="18" charset="0"/>
            </a:endParaRPr>
          </a:p>
          <a:p>
            <a:r>
              <a:rPr lang="en-US" sz="2000">
                <a:solidFill>
                  <a:schemeClr val="bg1"/>
                </a:solidFill>
                <a:effectLst/>
                <a:latin typeface="Times New Roman" panose="02020603050405020304" pitchFamily="18" charset="0"/>
                <a:ea typeface="Times New Roman" panose="02020603050405020304" pitchFamily="18" charset="0"/>
              </a:rPr>
              <a:t>Tổ chức theo dõi sức khỏe của người lao động hằng ngày</a:t>
            </a:r>
            <a:endParaRPr lang="en-US" sz="2000">
              <a:solidFill>
                <a:schemeClr val="bg1"/>
              </a:solidFill>
            </a:endParaRPr>
          </a:p>
        </p:txBody>
      </p:sp>
    </p:spTree>
    <p:extLst>
      <p:ext uri="{BB962C8B-B14F-4D97-AF65-F5344CB8AC3E}">
        <p14:creationId xmlns:p14="http://schemas.microsoft.com/office/powerpoint/2010/main" val="3341439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E935230-2996-4B64-9DDB-1C9237D2E6D7}"/>
              </a:ext>
            </a:extLst>
          </p:cNvPr>
          <p:cNvSpPr>
            <a:spLocks noGrp="1"/>
          </p:cNvSpPr>
          <p:nvPr>
            <p:ph type="title"/>
          </p:nvPr>
        </p:nvSpPr>
        <p:spPr/>
        <p:txBody>
          <a:bodyPr/>
          <a:lstStyle/>
          <a:p>
            <a:pPr algn="ctr"/>
            <a:r>
              <a:rPr lang="en-US" sz="2600">
                <a:solidFill>
                  <a:srgbClr val="FFFF00"/>
                </a:solidFill>
                <a:latin typeface="Times New Roman" panose="02020603050405020304" pitchFamily="18" charset="0"/>
                <a:cs typeface="Times New Roman" panose="02020603050405020304" pitchFamily="18" charset="0"/>
              </a:rPr>
              <a:t>Các biện pháp phòng chống dịch đối với cơ quan doanh nghiệp</a:t>
            </a:r>
            <a:endParaRPr lang="en-US" sz="2600">
              <a:solidFill>
                <a:srgbClr val="FFFF00"/>
              </a:solidFill>
            </a:endParaRPr>
          </a:p>
        </p:txBody>
      </p:sp>
      <p:sp>
        <p:nvSpPr>
          <p:cNvPr id="3" name="Chỗ dành sẵn cho Văn bản 2">
            <a:extLst>
              <a:ext uri="{FF2B5EF4-FFF2-40B4-BE49-F238E27FC236}">
                <a16:creationId xmlns:a16="http://schemas.microsoft.com/office/drawing/2014/main" xmlns="" id="{57BEB65B-80BF-4A0D-A3DE-B52504145434}"/>
              </a:ext>
            </a:extLst>
          </p:cNvPr>
          <p:cNvSpPr>
            <a:spLocks noGrp="1"/>
          </p:cNvSpPr>
          <p:nvPr>
            <p:ph type="body" idx="1"/>
          </p:nvPr>
        </p:nvSpPr>
        <p:spPr>
          <a:xfrm>
            <a:off x="1297500" y="1417320"/>
            <a:ext cx="7038900" cy="3061430"/>
          </a:xfrm>
        </p:spPr>
        <p:txBody>
          <a:bodyPr/>
          <a:lstStyle/>
          <a:p>
            <a:r>
              <a:rPr lang="en-US" sz="2400">
                <a:solidFill>
                  <a:schemeClr val="bg1"/>
                </a:solidFill>
                <a:effectLst/>
                <a:latin typeface="Times New Roman" panose="02020603050405020304" pitchFamily="18" charset="0"/>
                <a:ea typeface="Times New Roman" panose="02020603050405020304" pitchFamily="18" charset="0"/>
              </a:rPr>
              <a:t>Tại khu vực cửa vào của đơn vị: tổ chức đo thân nhiệt, yêu cầu người lao động, khách đến làm việc </a:t>
            </a:r>
          </a:p>
          <a:p>
            <a:r>
              <a:rPr lang="en-US" sz="2400">
                <a:solidFill>
                  <a:schemeClr val="bg1"/>
                </a:solidFill>
                <a:effectLst/>
                <a:latin typeface="Times New Roman" panose="02020603050405020304" pitchFamily="18" charset="0"/>
                <a:ea typeface="Times New Roman" panose="02020603050405020304" pitchFamily="18" charset="0"/>
              </a:rPr>
              <a:t>Bố trí phòng/khu vực cách ly tạm thời </a:t>
            </a:r>
            <a:endParaRPr lang="en-US" sz="2400">
              <a:solidFill>
                <a:schemeClr val="bg1"/>
              </a:solidFill>
              <a:latin typeface="Times New Roman" panose="02020603050405020304" pitchFamily="18" charset="0"/>
              <a:ea typeface="Times New Roman" panose="02020603050405020304" pitchFamily="18" charset="0"/>
            </a:endParaRPr>
          </a:p>
          <a:p>
            <a:r>
              <a:rPr lang="en-US" sz="2400">
                <a:solidFill>
                  <a:schemeClr val="bg1"/>
                </a:solidFill>
                <a:effectLst/>
                <a:latin typeface="Times New Roman" panose="02020603050405020304" pitchFamily="18" charset="0"/>
                <a:ea typeface="Times New Roman" panose="02020603050405020304" pitchFamily="18" charset="0"/>
              </a:rPr>
              <a:t>Lắp đặt camera tại các khu vực công cộng có nguy cơ </a:t>
            </a:r>
          </a:p>
          <a:p>
            <a:r>
              <a:rPr lang="en-US" sz="2400">
                <a:solidFill>
                  <a:schemeClr val="bg1"/>
                </a:solidFill>
                <a:effectLst/>
                <a:latin typeface="Times New Roman" panose="02020603050405020304" pitchFamily="18" charset="0"/>
                <a:ea typeface="Times New Roman" panose="02020603050405020304" pitchFamily="18" charset="0"/>
              </a:rPr>
              <a:t>Xây dựng kế hoạch xét nghiệm sàng lọc và tiêm chủng vắc xin phòng COVID-19 cho người lao động</a:t>
            </a:r>
            <a:endParaRPr lang="en-US" sz="2400">
              <a:solidFill>
                <a:schemeClr val="bg1"/>
              </a:solidFill>
            </a:endParaRPr>
          </a:p>
        </p:txBody>
      </p:sp>
    </p:spTree>
    <p:extLst>
      <p:ext uri="{BB962C8B-B14F-4D97-AF65-F5344CB8AC3E}">
        <p14:creationId xmlns:p14="http://schemas.microsoft.com/office/powerpoint/2010/main" val="1039794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4C33714-601C-4BDF-BED6-75C3A5363AA5}"/>
              </a:ext>
            </a:extLst>
          </p:cNvPr>
          <p:cNvSpPr>
            <a:spLocks noGrp="1"/>
          </p:cNvSpPr>
          <p:nvPr>
            <p:ph type="title"/>
          </p:nvPr>
        </p:nvSpPr>
        <p:spPr>
          <a:xfrm>
            <a:off x="1297500" y="393750"/>
            <a:ext cx="7038900" cy="657810"/>
          </a:xfrm>
        </p:spPr>
        <p:txBody>
          <a:bodyPr/>
          <a:lstStyle/>
          <a:p>
            <a:r>
              <a:rPr lang="en-US" sz="2800">
                <a:solidFill>
                  <a:srgbClr val="FFFF00"/>
                </a:solidFill>
              </a:rPr>
              <a:t>Đối với cán bộ , nhân viên công ty</a:t>
            </a:r>
          </a:p>
        </p:txBody>
      </p:sp>
      <p:sp>
        <p:nvSpPr>
          <p:cNvPr id="3" name="Chỗ dành sẵn cho Văn bản 2">
            <a:extLst>
              <a:ext uri="{FF2B5EF4-FFF2-40B4-BE49-F238E27FC236}">
                <a16:creationId xmlns:a16="http://schemas.microsoft.com/office/drawing/2014/main" xmlns="" id="{CCB2CEF4-2602-4A64-A3BD-1792EF98C9B9}"/>
              </a:ext>
            </a:extLst>
          </p:cNvPr>
          <p:cNvSpPr>
            <a:spLocks noGrp="1"/>
          </p:cNvSpPr>
          <p:nvPr>
            <p:ph type="body" idx="1"/>
          </p:nvPr>
        </p:nvSpPr>
        <p:spPr>
          <a:xfrm>
            <a:off x="1062990" y="1257300"/>
            <a:ext cx="7273410" cy="3221450"/>
          </a:xfrm>
        </p:spPr>
        <p:txBody>
          <a:bodyPr/>
          <a:lstStyle/>
          <a:p>
            <a:pPr marL="0" marR="0" indent="360045" algn="just" fontAlgn="base">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 tới công sở khi đang trong thời gian cách ly tại nhà hoặc có biểu hiện sốt, ho, khó thở.</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fontAlgn="base">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Đeo khẩu trang khi đi đến trụ sở làm việc và khi ra về.</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fontAlgn="base">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rửa tay với xà phòng hoặc dung dịch sát khuẩn tay.</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fontAlgn="base">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Hạn chế tụ tập đông người, giữ khoảng cách tiếp xúc phù hợp ngoài trụ sở làm việc.</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fontAlgn="base">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 khạc, nhổ; vứt rác, khẩu trang bừa bãi; che miệng và mũi khi ho, hắt hơi.</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20368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4C33714-601C-4BDF-BED6-75C3A5363AA5}"/>
              </a:ext>
            </a:extLst>
          </p:cNvPr>
          <p:cNvSpPr>
            <a:spLocks noGrp="1"/>
          </p:cNvSpPr>
          <p:nvPr>
            <p:ph type="title"/>
          </p:nvPr>
        </p:nvSpPr>
        <p:spPr>
          <a:xfrm>
            <a:off x="1297500" y="393750"/>
            <a:ext cx="7038900" cy="623520"/>
          </a:xfrm>
        </p:spPr>
        <p:txBody>
          <a:bodyPr/>
          <a:lstStyle/>
          <a:p>
            <a:pPr algn="ctr"/>
            <a:r>
              <a:rPr lang="en-US" sz="2800">
                <a:solidFill>
                  <a:srgbClr val="FFFF00"/>
                </a:solidFill>
              </a:rPr>
              <a:t>Đối với cán bộ , nhân viên công ty</a:t>
            </a:r>
          </a:p>
        </p:txBody>
      </p:sp>
      <p:sp>
        <p:nvSpPr>
          <p:cNvPr id="3" name="Chỗ dành sẵn cho Văn bản 2">
            <a:extLst>
              <a:ext uri="{FF2B5EF4-FFF2-40B4-BE49-F238E27FC236}">
                <a16:creationId xmlns:a16="http://schemas.microsoft.com/office/drawing/2014/main" xmlns="" id="{CCB2CEF4-2602-4A64-A3BD-1792EF98C9B9}"/>
              </a:ext>
            </a:extLst>
          </p:cNvPr>
          <p:cNvSpPr>
            <a:spLocks noGrp="1"/>
          </p:cNvSpPr>
          <p:nvPr>
            <p:ph type="body" idx="1"/>
          </p:nvPr>
        </p:nvSpPr>
        <p:spPr>
          <a:xfrm>
            <a:off x="1297500" y="1017270"/>
            <a:ext cx="7038900" cy="3461480"/>
          </a:xfrm>
        </p:spPr>
        <p:txBody>
          <a:bodyPr/>
          <a:lstStyle/>
          <a:p>
            <a:pPr marL="0" marR="0" indent="360045" algn="just" fontAlgn="base">
              <a:lnSpc>
                <a:spcPct val="107000"/>
              </a:lnSpc>
              <a:spcBef>
                <a:spcPts val="600"/>
              </a:spcBef>
              <a:spcAft>
                <a:spcPts val="0"/>
              </a:spcAft>
            </a:pPr>
            <a:r>
              <a:rPr lang="en-US"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Kiểm tra thân nhiệt hàng ngày, thông báo kịp thời với cơ sở y tế nếu có biểu hiện sốt, ho, khó thở.</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360045" algn="just" fontAlgn="base">
              <a:lnSpc>
                <a:spcPct val="107000"/>
              </a:lnSpc>
              <a:spcBef>
                <a:spcPts val="600"/>
              </a:spcBef>
              <a:spcAft>
                <a:spcPts val="0"/>
              </a:spcAft>
            </a:pPr>
            <a:r>
              <a:rPr lang="en-US"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Thực hiện cài đặt và bật ứng dụng truy vết, ứng dụng khai báo y tế nếu sử dụng thiết bị di động thông minh.</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360045" algn="just" fontAlgn="base">
              <a:lnSpc>
                <a:spcPct val="107000"/>
              </a:lnSpc>
              <a:spcBef>
                <a:spcPts val="600"/>
              </a:spcBef>
              <a:spcAft>
                <a:spcPts val="0"/>
              </a:spcAft>
            </a:pPr>
            <a:r>
              <a:rPr lang="en-US"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Tuân thủ các biện pháp dự phòng cá nhân và các hướng dẫn phòng, chống dịch COVID-19 tại trụ sở làm việc.</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600"/>
          </a:p>
        </p:txBody>
      </p:sp>
    </p:spTree>
    <p:extLst>
      <p:ext uri="{BB962C8B-B14F-4D97-AF65-F5344CB8AC3E}">
        <p14:creationId xmlns:p14="http://schemas.microsoft.com/office/powerpoint/2010/main" val="1977106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1"/>
          <p:cNvSpPr txBox="1">
            <a:spLocks noGrp="1"/>
          </p:cNvSpPr>
          <p:nvPr>
            <p:ph type="title"/>
          </p:nvPr>
        </p:nvSpPr>
        <p:spPr>
          <a:xfrm>
            <a:off x="1135875" y="393750"/>
            <a:ext cx="7928625" cy="6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 </a:t>
            </a:r>
            <a:r>
              <a:rPr lang="vi" b="1" dirty="0">
                <a:solidFill>
                  <a:srgbClr val="FFFF00"/>
                </a:solidFill>
              </a:rPr>
              <a:t>CÔNG TÁC VỆ SINH KHỬ KHUẨN MÔI TRƯỜNG</a:t>
            </a:r>
            <a:endParaRPr b="1" dirty="0">
              <a:solidFill>
                <a:srgbClr val="FFFF00"/>
              </a:solidFill>
            </a:endParaRPr>
          </a:p>
        </p:txBody>
      </p:sp>
      <p:sp>
        <p:nvSpPr>
          <p:cNvPr id="412" name="Google Shape;412;p21"/>
          <p:cNvSpPr txBox="1">
            <a:spLocks noGrp="1"/>
          </p:cNvSpPr>
          <p:nvPr>
            <p:ph type="body" idx="1"/>
          </p:nvPr>
        </p:nvSpPr>
        <p:spPr>
          <a:xfrm>
            <a:off x="1135875" y="997350"/>
            <a:ext cx="7767000" cy="80967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 sz="1900" dirty="0">
                <a:solidFill>
                  <a:srgbClr val="FFFFFF"/>
                </a:solidFill>
                <a:latin typeface="Open Sans"/>
                <a:ea typeface="Open Sans"/>
                <a:cs typeface="Open Sans"/>
                <a:sym typeface="Open Sans"/>
              </a:rPr>
              <a:t>Tổ chức khử khuẩn đơn vị ít nhất 1 lần/ ngày và khi cần bằng cách lau/phun khử khuẩn (Cồn 70 độ/ Cloramin B/ Presept 0.1%)</a:t>
            </a:r>
            <a:endParaRPr sz="1900" dirty="0">
              <a:solidFill>
                <a:srgbClr val="FFFFFF"/>
              </a:solidFill>
              <a:latin typeface="Open Sans"/>
              <a:ea typeface="Open Sans"/>
              <a:cs typeface="Open Sans"/>
              <a:sym typeface="Open Sans"/>
            </a:endParaRPr>
          </a:p>
          <a:p>
            <a:pPr marL="0" lvl="0" indent="0" algn="l" rtl="0">
              <a:spcBef>
                <a:spcPts val="1600"/>
              </a:spcBef>
              <a:spcAft>
                <a:spcPts val="1600"/>
              </a:spcAft>
              <a:buNone/>
            </a:pPr>
            <a:r>
              <a:rPr lang="vi" sz="1400" dirty="0">
                <a:solidFill>
                  <a:srgbClr val="FFFFFF"/>
                </a:solidFill>
                <a:latin typeface="+mj-lt"/>
                <a:ea typeface="Open Sans"/>
                <a:cs typeface="Open Sans"/>
                <a:sym typeface="Open Sans"/>
              </a:rPr>
              <a:t>Tay vịn cầu thang, tay nắm cửa, bàn</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ghế</a:t>
            </a:r>
            <a:r>
              <a:rPr lang="vi" sz="1400" dirty="0">
                <a:solidFill>
                  <a:srgbClr val="FFFFFF"/>
                </a:solidFill>
                <a:latin typeface="+mj-lt"/>
                <a:ea typeface="Open Sans"/>
                <a:cs typeface="Open Sans"/>
                <a:sym typeface="Open Sans"/>
              </a:rPr>
              <a:t>, bàn phím</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máy</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cửa</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sổ</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sàn</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nhà</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phương</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tiện</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đưa</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đón</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công</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nhân</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bồn</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cầu</a:t>
            </a:r>
            <a:r>
              <a:rPr lang="en-US" sz="1400" dirty="0">
                <a:solidFill>
                  <a:srgbClr val="FFFFFF"/>
                </a:solidFill>
                <a:latin typeface="+mj-lt"/>
                <a:ea typeface="Open Sans"/>
                <a:cs typeface="Open Sans"/>
                <a:sym typeface="Open Sans"/>
              </a:rPr>
              <a:t>…. </a:t>
            </a:r>
            <a:endParaRPr sz="1400" dirty="0">
              <a:solidFill>
                <a:srgbClr val="FFFFFF"/>
              </a:solidFill>
              <a:latin typeface="+mj-lt"/>
              <a:ea typeface="Open Sans"/>
              <a:cs typeface="Open Sans"/>
              <a:sym typeface="Open Sans"/>
            </a:endParaRPr>
          </a:p>
        </p:txBody>
      </p:sp>
      <p:sp>
        <p:nvSpPr>
          <p:cNvPr id="413" name="Google Shape;413;p21"/>
          <p:cNvSpPr txBox="1"/>
          <p:nvPr/>
        </p:nvSpPr>
        <p:spPr>
          <a:xfrm>
            <a:off x="402975" y="1251756"/>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endParaRPr sz="130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671" y="2397457"/>
            <a:ext cx="3409426" cy="19223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233" y="2574197"/>
            <a:ext cx="2882051" cy="1917874"/>
          </a:xfrm>
          <a:prstGeom prst="rect">
            <a:avLst/>
          </a:prstGeom>
        </p:spPr>
      </p:pic>
      <p:sp>
        <p:nvSpPr>
          <p:cNvPr id="4" name="Rectangle 3"/>
          <p:cNvSpPr/>
          <p:nvPr/>
        </p:nvSpPr>
        <p:spPr>
          <a:xfrm>
            <a:off x="611757" y="4492071"/>
            <a:ext cx="8291118" cy="523220"/>
          </a:xfrm>
          <a:prstGeom prst="rect">
            <a:avLst/>
          </a:prstGeom>
        </p:spPr>
        <p:txBody>
          <a:bodyPr wrap="square">
            <a:spAutoFit/>
          </a:bodyPr>
          <a:lstStyle/>
          <a:p>
            <a:r>
              <a:rPr lang="en-GB" dirty="0" err="1">
                <a:solidFill>
                  <a:schemeClr val="bg1"/>
                </a:solidFill>
                <a:latin typeface="Times New Roman" panose="02020603050405020304" pitchFamily="18" charset="0"/>
                <a:ea typeface="Times New Roman" panose="02020603050405020304" pitchFamily="18" charset="0"/>
              </a:rPr>
              <a:t>Khi</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có</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người</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bệnh</a:t>
            </a:r>
            <a:r>
              <a:rPr lang="en-GB" dirty="0">
                <a:solidFill>
                  <a:schemeClr val="bg1"/>
                </a:solidFill>
                <a:latin typeface="Times New Roman" panose="02020603050405020304" pitchFamily="18" charset="0"/>
                <a:ea typeface="Times New Roman" panose="02020603050405020304" pitchFamily="18" charset="0"/>
              </a:rPr>
              <a:t> COVID -19: </a:t>
            </a:r>
            <a:r>
              <a:rPr lang="en-GB" dirty="0" err="1">
                <a:solidFill>
                  <a:schemeClr val="bg1"/>
                </a:solidFill>
                <a:latin typeface="Times New Roman" panose="02020603050405020304" pitchFamily="18" charset="0"/>
                <a:ea typeface="Times New Roman" panose="02020603050405020304" pitchFamily="18" charset="0"/>
              </a:rPr>
              <a:t>Thực</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hiện</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theo</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hướng</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dẫn</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tại</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Công</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văn</a:t>
            </a:r>
            <a:r>
              <a:rPr lang="en-GB" dirty="0">
                <a:solidFill>
                  <a:schemeClr val="bg1"/>
                </a:solidFill>
                <a:latin typeface="Times New Roman" panose="02020603050405020304" pitchFamily="18" charset="0"/>
                <a:ea typeface="Times New Roman" panose="02020603050405020304" pitchFamily="18" charset="0"/>
              </a:rPr>
              <a:t> 1560/BYT- MT </a:t>
            </a:r>
            <a:r>
              <a:rPr lang="en-GB" dirty="0" err="1">
                <a:solidFill>
                  <a:schemeClr val="bg1"/>
                </a:solidFill>
                <a:latin typeface="Times New Roman" panose="02020603050405020304" pitchFamily="18" charset="0"/>
                <a:ea typeface="Times New Roman" panose="02020603050405020304" pitchFamily="18" charset="0"/>
              </a:rPr>
              <a:t>ngày</a:t>
            </a:r>
            <a:r>
              <a:rPr lang="en-GB" dirty="0">
                <a:solidFill>
                  <a:schemeClr val="bg1"/>
                </a:solidFill>
                <a:latin typeface="Times New Roman" panose="02020603050405020304" pitchFamily="18" charset="0"/>
                <a:ea typeface="Times New Roman" panose="02020603050405020304" pitchFamily="18" charset="0"/>
              </a:rPr>
              <a:t> 25/3/2020 </a:t>
            </a:r>
            <a:r>
              <a:rPr lang="en-GB" dirty="0" err="1">
                <a:solidFill>
                  <a:schemeClr val="bg1"/>
                </a:solidFill>
                <a:latin typeface="Times New Roman" panose="02020603050405020304" pitchFamily="18" charset="0"/>
                <a:ea typeface="Times New Roman" panose="02020603050405020304" pitchFamily="18" charset="0"/>
              </a:rPr>
              <a:t>của</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Bộ</a:t>
            </a:r>
            <a:r>
              <a:rPr lang="en-GB" dirty="0">
                <a:solidFill>
                  <a:schemeClr val="bg1"/>
                </a:solidFill>
                <a:latin typeface="Times New Roman" panose="02020603050405020304" pitchFamily="18" charset="0"/>
                <a:ea typeface="Times New Roman" panose="02020603050405020304" pitchFamily="18" charset="0"/>
              </a:rPr>
              <a:t> Y </a:t>
            </a:r>
            <a:r>
              <a:rPr lang="en-GB" dirty="0" err="1">
                <a:solidFill>
                  <a:schemeClr val="bg1"/>
                </a:solidFill>
                <a:latin typeface="Times New Roman" panose="02020603050405020304" pitchFamily="18" charset="0"/>
                <a:ea typeface="Times New Roman" panose="02020603050405020304" pitchFamily="18" charset="0"/>
              </a:rPr>
              <a:t>tế</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về</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việc</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hướng</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dẫn</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tạm</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thời</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khử</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trùng</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và</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xử</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lý</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môi</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trường</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khu</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vực</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có</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bệnh</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nhân</a:t>
            </a:r>
            <a:r>
              <a:rPr lang="en-GB" dirty="0">
                <a:solidFill>
                  <a:schemeClr val="bg1"/>
                </a:solidFill>
                <a:latin typeface="Times New Roman" panose="02020603050405020304" pitchFamily="18" charset="0"/>
                <a:ea typeface="Times New Roman" panose="02020603050405020304" pitchFamily="18" charset="0"/>
              </a:rPr>
              <a:t> COVID-19 </a:t>
            </a:r>
            <a:r>
              <a:rPr lang="en-GB" dirty="0" err="1">
                <a:solidFill>
                  <a:schemeClr val="bg1"/>
                </a:solidFill>
                <a:latin typeface="Times New Roman" panose="02020603050405020304" pitchFamily="18" charset="0"/>
                <a:ea typeface="Times New Roman" panose="02020603050405020304" pitchFamily="18" charset="0"/>
              </a:rPr>
              <a:t>tại</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cộng</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đồng</a:t>
            </a:r>
            <a:endParaRPr lang="en-US"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r>
              <a:rPr lang="en-US" dirty="0" err="1">
                <a:solidFill>
                  <a:srgbClr val="FFFF00"/>
                </a:solidFill>
              </a:rPr>
              <a:t>Tăng</a:t>
            </a:r>
            <a:r>
              <a:rPr lang="en-US" dirty="0">
                <a:solidFill>
                  <a:srgbClr val="FFFF00"/>
                </a:solidFill>
              </a:rPr>
              <a:t> </a:t>
            </a:r>
            <a:r>
              <a:rPr lang="en-US" dirty="0" err="1">
                <a:solidFill>
                  <a:srgbClr val="FFFF00"/>
                </a:solidFill>
              </a:rPr>
              <a:t>cường</a:t>
            </a:r>
            <a:r>
              <a:rPr lang="en-US" dirty="0">
                <a:solidFill>
                  <a:srgbClr val="FFFF00"/>
                </a:solidFill>
              </a:rPr>
              <a:t> </a:t>
            </a:r>
            <a:r>
              <a:rPr lang="en-US" dirty="0" err="1">
                <a:solidFill>
                  <a:srgbClr val="FFFF00"/>
                </a:solidFill>
              </a:rPr>
              <a:t>thông</a:t>
            </a:r>
            <a:r>
              <a:rPr lang="en-US" dirty="0">
                <a:solidFill>
                  <a:srgbClr val="FFFF00"/>
                </a:solidFill>
              </a:rPr>
              <a:t> </a:t>
            </a:r>
            <a:r>
              <a:rPr lang="en-US" dirty="0" err="1">
                <a:solidFill>
                  <a:srgbClr val="FFFF00"/>
                </a:solidFill>
              </a:rPr>
              <a:t>khí</a:t>
            </a:r>
            <a:r>
              <a:rPr lang="en-US" dirty="0">
                <a:solidFill>
                  <a:srgbClr val="FFFF00"/>
                </a:solidFill>
              </a:rPr>
              <a:t> </a:t>
            </a:r>
            <a:r>
              <a:rPr lang="en-US" dirty="0" err="1">
                <a:solidFill>
                  <a:srgbClr val="FFFF00"/>
                </a:solidFill>
              </a:rPr>
              <a:t>nơi</a:t>
            </a:r>
            <a:r>
              <a:rPr lang="en-US" dirty="0">
                <a:solidFill>
                  <a:srgbClr val="FFFF00"/>
                </a:solidFill>
              </a:rPr>
              <a:t> </a:t>
            </a:r>
            <a:r>
              <a:rPr lang="en-US" dirty="0" err="1">
                <a:solidFill>
                  <a:srgbClr val="FFFF00"/>
                </a:solidFill>
              </a:rPr>
              <a:t>làm</a:t>
            </a:r>
            <a:r>
              <a:rPr lang="en-US" dirty="0">
                <a:solidFill>
                  <a:srgbClr val="FFFF00"/>
                </a:solidFill>
              </a:rPr>
              <a:t> </a:t>
            </a:r>
            <a:r>
              <a:rPr lang="en-US" dirty="0" err="1">
                <a:solidFill>
                  <a:srgbClr val="FFFF00"/>
                </a:solidFill>
              </a:rPr>
              <a:t>việc</a:t>
            </a:r>
            <a:endParaRPr dirty="0">
              <a:solidFill>
                <a:srgbClr val="FFFF00"/>
              </a:solidFill>
            </a:endParaRPr>
          </a:p>
        </p:txBody>
      </p:sp>
      <p:sp>
        <p:nvSpPr>
          <p:cNvPr id="419" name="Google Shape;419;p22"/>
          <p:cNvSpPr txBox="1">
            <a:spLocks noGrp="1"/>
          </p:cNvSpPr>
          <p:nvPr>
            <p:ph type="body" idx="1"/>
          </p:nvPr>
        </p:nvSpPr>
        <p:spPr>
          <a:xfrm>
            <a:off x="1905000" y="874136"/>
            <a:ext cx="7239000" cy="1766700"/>
          </a:xfrm>
          <a:prstGeom prst="rect">
            <a:avLst/>
          </a:prstGeom>
          <a:ln>
            <a:noFill/>
          </a:ln>
        </p:spPr>
        <p:txBody>
          <a:bodyPr spcFirstLastPara="1" wrap="square" lIns="91425" tIns="91425" rIns="91425" bIns="91425" anchor="t" anchorCtr="0">
            <a:noAutofit/>
          </a:bodyPr>
          <a:lstStyle/>
          <a:p>
            <a:pPr marL="285750" lvl="0" indent="-285750" algn="l" rtl="0">
              <a:lnSpc>
                <a:spcPct val="100000"/>
              </a:lnSpc>
              <a:buFontTx/>
              <a:buChar char="-"/>
            </a:pPr>
            <a:r>
              <a:rPr lang="en-US" sz="2000" dirty="0" err="1">
                <a:solidFill>
                  <a:schemeClr val="bg1"/>
                </a:solidFill>
                <a:latin typeface="+mj-lt"/>
              </a:rPr>
              <a:t>Thông</a:t>
            </a:r>
            <a:r>
              <a:rPr lang="en-US" sz="2000" dirty="0">
                <a:solidFill>
                  <a:schemeClr val="bg1"/>
                </a:solidFill>
                <a:latin typeface="+mj-lt"/>
              </a:rPr>
              <a:t> </a:t>
            </a:r>
            <a:r>
              <a:rPr lang="en-US" sz="2000" dirty="0" err="1">
                <a:solidFill>
                  <a:schemeClr val="bg1"/>
                </a:solidFill>
                <a:latin typeface="+mj-lt"/>
              </a:rPr>
              <a:t>gió</a:t>
            </a:r>
            <a:endParaRPr lang="en-US" sz="2000" dirty="0">
              <a:solidFill>
                <a:schemeClr val="bg1"/>
              </a:solidFill>
              <a:latin typeface="+mj-lt"/>
            </a:endParaRPr>
          </a:p>
          <a:p>
            <a:pPr marL="285750" lvl="0" indent="-285750" algn="l" rtl="0">
              <a:lnSpc>
                <a:spcPct val="100000"/>
              </a:lnSpc>
              <a:buFontTx/>
              <a:buChar char="-"/>
            </a:pPr>
            <a:r>
              <a:rPr lang="en-US" sz="2000" dirty="0" err="1">
                <a:solidFill>
                  <a:schemeClr val="bg1"/>
                </a:solidFill>
                <a:latin typeface="+mj-lt"/>
              </a:rPr>
              <a:t>Mở</a:t>
            </a:r>
            <a:r>
              <a:rPr lang="en-US" sz="2000" dirty="0">
                <a:solidFill>
                  <a:schemeClr val="bg1"/>
                </a:solidFill>
                <a:latin typeface="+mj-lt"/>
              </a:rPr>
              <a:t> </a:t>
            </a:r>
            <a:r>
              <a:rPr lang="en-US" sz="2000" dirty="0" err="1">
                <a:solidFill>
                  <a:schemeClr val="bg1"/>
                </a:solidFill>
                <a:latin typeface="+mj-lt"/>
              </a:rPr>
              <a:t>cửa</a:t>
            </a:r>
            <a:r>
              <a:rPr lang="en-US" sz="2000" dirty="0">
                <a:solidFill>
                  <a:schemeClr val="bg1"/>
                </a:solidFill>
                <a:latin typeface="+mj-lt"/>
              </a:rPr>
              <a:t> </a:t>
            </a:r>
            <a:r>
              <a:rPr lang="en-US" sz="2000" dirty="0" err="1">
                <a:solidFill>
                  <a:schemeClr val="bg1"/>
                </a:solidFill>
                <a:latin typeface="+mj-lt"/>
              </a:rPr>
              <a:t>sổ</a:t>
            </a:r>
            <a:r>
              <a:rPr lang="en-US" sz="2000" dirty="0">
                <a:solidFill>
                  <a:schemeClr val="bg1"/>
                </a:solidFill>
                <a:latin typeface="+mj-lt"/>
              </a:rPr>
              <a:t> </a:t>
            </a:r>
            <a:r>
              <a:rPr lang="en-US" sz="2000" dirty="0" err="1">
                <a:solidFill>
                  <a:schemeClr val="bg1"/>
                </a:solidFill>
                <a:latin typeface="+mj-lt"/>
              </a:rPr>
              <a:t>ra</a:t>
            </a:r>
            <a:r>
              <a:rPr lang="en-US" sz="2000" dirty="0">
                <a:solidFill>
                  <a:schemeClr val="bg1"/>
                </a:solidFill>
                <a:latin typeface="+mj-lt"/>
              </a:rPr>
              <a:t> </a:t>
            </a:r>
            <a:r>
              <a:rPr lang="en-US" sz="2000" dirty="0" err="1">
                <a:solidFill>
                  <a:schemeClr val="bg1"/>
                </a:solidFill>
                <a:latin typeface="+mj-lt"/>
              </a:rPr>
              <a:t>vào</a:t>
            </a:r>
            <a:r>
              <a:rPr lang="en-US" sz="2000" dirty="0">
                <a:solidFill>
                  <a:schemeClr val="bg1"/>
                </a:solidFill>
                <a:latin typeface="+mj-lt"/>
              </a:rPr>
              <a:t> </a:t>
            </a:r>
          </a:p>
          <a:p>
            <a:pPr marL="285750" lvl="0" indent="-285750" algn="l" rtl="0">
              <a:lnSpc>
                <a:spcPct val="100000"/>
              </a:lnSpc>
              <a:buFontTx/>
              <a:buChar char="-"/>
            </a:pPr>
            <a:r>
              <a:rPr lang="en-US" sz="2000" dirty="0" err="1">
                <a:solidFill>
                  <a:schemeClr val="bg1"/>
                </a:solidFill>
                <a:latin typeface="+mj-lt"/>
              </a:rPr>
              <a:t>Sử</a:t>
            </a:r>
            <a:r>
              <a:rPr lang="en-US" sz="2000" dirty="0">
                <a:solidFill>
                  <a:schemeClr val="bg1"/>
                </a:solidFill>
                <a:latin typeface="+mj-lt"/>
              </a:rPr>
              <a:t> </a:t>
            </a:r>
            <a:r>
              <a:rPr lang="en-US" sz="2000" dirty="0" err="1">
                <a:solidFill>
                  <a:schemeClr val="bg1"/>
                </a:solidFill>
                <a:latin typeface="+mj-lt"/>
              </a:rPr>
              <a:t>dụng</a:t>
            </a:r>
            <a:r>
              <a:rPr lang="en-US" sz="2000" dirty="0">
                <a:solidFill>
                  <a:schemeClr val="bg1"/>
                </a:solidFill>
                <a:latin typeface="+mj-lt"/>
              </a:rPr>
              <a:t> </a:t>
            </a:r>
            <a:r>
              <a:rPr lang="en-US" sz="2000" dirty="0" err="1">
                <a:solidFill>
                  <a:schemeClr val="bg1"/>
                </a:solidFill>
                <a:latin typeface="+mj-lt"/>
              </a:rPr>
              <a:t>quạt</a:t>
            </a:r>
            <a:endParaRPr lang="en-US" sz="2000" dirty="0">
              <a:solidFill>
                <a:schemeClr val="bg1"/>
              </a:solidFill>
              <a:latin typeface="+mj-lt"/>
            </a:endParaRPr>
          </a:p>
          <a:p>
            <a:pPr marL="285750" lvl="0" indent="-285750" algn="l" rtl="0">
              <a:lnSpc>
                <a:spcPct val="100000"/>
              </a:lnSpc>
              <a:buFontTx/>
              <a:buChar char="-"/>
            </a:pPr>
            <a:r>
              <a:rPr lang="en-US" sz="2000" dirty="0" err="1">
                <a:solidFill>
                  <a:schemeClr val="bg1"/>
                </a:solidFill>
                <a:latin typeface="+mj-lt"/>
              </a:rPr>
              <a:t>Thường</a:t>
            </a:r>
            <a:r>
              <a:rPr lang="en-US" sz="2000" dirty="0">
                <a:solidFill>
                  <a:schemeClr val="bg1"/>
                </a:solidFill>
                <a:latin typeface="+mj-lt"/>
              </a:rPr>
              <a:t> </a:t>
            </a:r>
            <a:r>
              <a:rPr lang="en-US" sz="2000" dirty="0" err="1">
                <a:solidFill>
                  <a:schemeClr val="bg1"/>
                </a:solidFill>
                <a:latin typeface="+mj-lt"/>
              </a:rPr>
              <a:t>xuyên</a:t>
            </a:r>
            <a:r>
              <a:rPr lang="en-US" sz="2000" dirty="0">
                <a:solidFill>
                  <a:schemeClr val="bg1"/>
                </a:solidFill>
                <a:latin typeface="+mj-lt"/>
              </a:rPr>
              <a:t> </a:t>
            </a:r>
            <a:r>
              <a:rPr lang="en-US" sz="2000" dirty="0" err="1">
                <a:solidFill>
                  <a:schemeClr val="bg1"/>
                </a:solidFill>
                <a:latin typeface="+mj-lt"/>
              </a:rPr>
              <a:t>vệ</a:t>
            </a:r>
            <a:r>
              <a:rPr lang="en-US" sz="2000" dirty="0">
                <a:solidFill>
                  <a:schemeClr val="bg1"/>
                </a:solidFill>
                <a:latin typeface="+mj-lt"/>
              </a:rPr>
              <a:t> </a:t>
            </a:r>
            <a:r>
              <a:rPr lang="en-US" sz="2000" dirty="0" err="1">
                <a:solidFill>
                  <a:schemeClr val="bg1"/>
                </a:solidFill>
                <a:latin typeface="+mj-lt"/>
              </a:rPr>
              <a:t>sinh</a:t>
            </a:r>
            <a:r>
              <a:rPr lang="en-US" sz="2000" dirty="0">
                <a:solidFill>
                  <a:schemeClr val="bg1"/>
                </a:solidFill>
                <a:latin typeface="+mj-lt"/>
              </a:rPr>
              <a:t> </a:t>
            </a:r>
            <a:r>
              <a:rPr lang="en-US" sz="2000" dirty="0" err="1">
                <a:solidFill>
                  <a:schemeClr val="bg1"/>
                </a:solidFill>
                <a:latin typeface="+mj-lt"/>
              </a:rPr>
              <a:t>hệ</a:t>
            </a:r>
            <a:r>
              <a:rPr lang="en-US" sz="2000" dirty="0">
                <a:solidFill>
                  <a:schemeClr val="bg1"/>
                </a:solidFill>
                <a:latin typeface="+mj-lt"/>
              </a:rPr>
              <a:t> </a:t>
            </a:r>
            <a:r>
              <a:rPr lang="en-US" sz="2000" dirty="0" err="1">
                <a:solidFill>
                  <a:schemeClr val="bg1"/>
                </a:solidFill>
                <a:latin typeface="+mj-lt"/>
              </a:rPr>
              <a:t>thống</a:t>
            </a:r>
            <a:r>
              <a:rPr lang="en-US" sz="2000" dirty="0">
                <a:solidFill>
                  <a:schemeClr val="bg1"/>
                </a:solidFill>
                <a:latin typeface="+mj-lt"/>
              </a:rPr>
              <a:t> </a:t>
            </a:r>
            <a:r>
              <a:rPr lang="en-US" sz="2000" dirty="0" err="1">
                <a:solidFill>
                  <a:schemeClr val="bg1"/>
                </a:solidFill>
                <a:latin typeface="+mj-lt"/>
              </a:rPr>
              <a:t>thông</a:t>
            </a:r>
            <a:r>
              <a:rPr lang="en-US" sz="2000" dirty="0">
                <a:solidFill>
                  <a:schemeClr val="bg1"/>
                </a:solidFill>
                <a:latin typeface="+mj-lt"/>
              </a:rPr>
              <a:t> </a:t>
            </a:r>
            <a:r>
              <a:rPr lang="en-US" sz="2000" dirty="0" err="1">
                <a:solidFill>
                  <a:schemeClr val="bg1"/>
                </a:solidFill>
                <a:latin typeface="+mj-lt"/>
              </a:rPr>
              <a:t>gió</a:t>
            </a:r>
            <a:r>
              <a:rPr lang="en-US" sz="2000" dirty="0">
                <a:solidFill>
                  <a:schemeClr val="bg1"/>
                </a:solidFill>
                <a:latin typeface="+mj-lt"/>
              </a:rPr>
              <a:t>, </a:t>
            </a:r>
            <a:r>
              <a:rPr lang="en-US" sz="2000" dirty="0" err="1">
                <a:solidFill>
                  <a:schemeClr val="bg1"/>
                </a:solidFill>
                <a:latin typeface="+mj-lt"/>
              </a:rPr>
              <a:t>quạt</a:t>
            </a:r>
            <a:r>
              <a:rPr lang="en-US" sz="2000" dirty="0">
                <a:solidFill>
                  <a:schemeClr val="bg1"/>
                </a:solidFill>
                <a:latin typeface="+mj-lt"/>
              </a:rPr>
              <a:t>, </a:t>
            </a:r>
            <a:r>
              <a:rPr lang="en-US" sz="2000" dirty="0" err="1">
                <a:solidFill>
                  <a:schemeClr val="bg1"/>
                </a:solidFill>
                <a:latin typeface="+mj-lt"/>
              </a:rPr>
              <a:t>điều</a:t>
            </a:r>
            <a:r>
              <a:rPr lang="en-US" sz="2000" dirty="0">
                <a:solidFill>
                  <a:schemeClr val="bg1"/>
                </a:solidFill>
                <a:latin typeface="+mj-lt"/>
              </a:rPr>
              <a:t> </a:t>
            </a:r>
            <a:r>
              <a:rPr lang="en-US" sz="2000" dirty="0" err="1">
                <a:solidFill>
                  <a:schemeClr val="bg1"/>
                </a:solidFill>
                <a:latin typeface="+mj-lt"/>
              </a:rPr>
              <a:t>hòa</a:t>
            </a:r>
            <a:endParaRPr lang="en-US" sz="2000" dirty="0">
              <a:solidFill>
                <a:schemeClr val="bg1"/>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36" y="2349643"/>
            <a:ext cx="2996293" cy="27568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685" y="2349643"/>
            <a:ext cx="5182280" cy="266470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3"/>
          <p:cNvSpPr txBox="1">
            <a:spLocks noGrp="1"/>
          </p:cNvSpPr>
          <p:nvPr>
            <p:ph type="title"/>
          </p:nvPr>
        </p:nvSpPr>
        <p:spPr>
          <a:xfrm>
            <a:off x="1297499" y="393750"/>
            <a:ext cx="7737643" cy="94685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r>
              <a:rPr lang="en-US" dirty="0" err="1">
                <a:solidFill>
                  <a:srgbClr val="FFFF00"/>
                </a:solidFill>
              </a:rPr>
              <a:t>Sử</a:t>
            </a:r>
            <a:r>
              <a:rPr lang="en-US" dirty="0">
                <a:solidFill>
                  <a:srgbClr val="FFFF00"/>
                </a:solidFill>
              </a:rPr>
              <a:t> </a:t>
            </a:r>
            <a:r>
              <a:rPr lang="en-US" dirty="0" err="1">
                <a:solidFill>
                  <a:srgbClr val="FFFF00"/>
                </a:solidFill>
              </a:rPr>
              <a:t>dụng</a:t>
            </a:r>
            <a:r>
              <a:rPr lang="en-US" dirty="0">
                <a:solidFill>
                  <a:srgbClr val="FFFF00"/>
                </a:solidFill>
              </a:rPr>
              <a:t> </a:t>
            </a:r>
            <a:r>
              <a:rPr lang="en-US" dirty="0" err="1">
                <a:solidFill>
                  <a:srgbClr val="FFFF00"/>
                </a:solidFill>
              </a:rPr>
              <a:t>khẩu</a:t>
            </a:r>
            <a:r>
              <a:rPr lang="en-US" dirty="0">
                <a:solidFill>
                  <a:srgbClr val="FFFF00"/>
                </a:solidFill>
              </a:rPr>
              <a:t> </a:t>
            </a:r>
            <a:r>
              <a:rPr lang="en-US" dirty="0" err="1">
                <a:solidFill>
                  <a:srgbClr val="FFFF00"/>
                </a:solidFill>
              </a:rPr>
              <a:t>trang</a:t>
            </a:r>
            <a:r>
              <a:rPr lang="en-US" dirty="0">
                <a:solidFill>
                  <a:srgbClr val="FFFF00"/>
                </a:solidFill>
              </a:rPr>
              <a:t>, </a:t>
            </a:r>
            <a:r>
              <a:rPr lang="en-US" dirty="0" err="1">
                <a:solidFill>
                  <a:srgbClr val="FFFF00"/>
                </a:solidFill>
              </a:rPr>
              <a:t>găng</a:t>
            </a:r>
            <a:r>
              <a:rPr lang="en-US" dirty="0">
                <a:solidFill>
                  <a:srgbClr val="FFFF00"/>
                </a:solidFill>
              </a:rPr>
              <a:t> </a:t>
            </a:r>
            <a:r>
              <a:rPr lang="en-US" dirty="0" err="1">
                <a:solidFill>
                  <a:srgbClr val="FFFF00"/>
                </a:solidFill>
              </a:rPr>
              <a:t>tay</a:t>
            </a:r>
            <a:r>
              <a:rPr lang="en-US" dirty="0">
                <a:solidFill>
                  <a:srgbClr val="FFFF00"/>
                </a:solidFill>
              </a:rPr>
              <a:t> </a:t>
            </a:r>
            <a:r>
              <a:rPr lang="en-US" dirty="0" err="1">
                <a:solidFill>
                  <a:srgbClr val="FFFF00"/>
                </a:solidFill>
              </a:rPr>
              <a:t>đúng</a:t>
            </a:r>
            <a:r>
              <a:rPr lang="en-US" dirty="0">
                <a:solidFill>
                  <a:srgbClr val="FFFF00"/>
                </a:solidFill>
              </a:rPr>
              <a:t> </a:t>
            </a:r>
            <a:r>
              <a:rPr lang="en-US" dirty="0" err="1">
                <a:solidFill>
                  <a:srgbClr val="FFFF00"/>
                </a:solidFill>
              </a:rPr>
              <a:t>cách</a:t>
            </a:r>
            <a:r>
              <a:rPr lang="en-US" dirty="0">
                <a:solidFill>
                  <a:srgbClr val="FFFF00"/>
                </a:solidFill>
              </a:rPr>
              <a:t> </a:t>
            </a:r>
            <a:endParaRPr dirty="0">
              <a:solidFill>
                <a:srgbClr val="FFFF00"/>
              </a:solidFill>
            </a:endParaRPr>
          </a:p>
        </p:txBody>
      </p:sp>
      <p:sp>
        <p:nvSpPr>
          <p:cNvPr id="425" name="Google Shape;425;p23"/>
          <p:cNvSpPr txBox="1">
            <a:spLocks noGrp="1"/>
          </p:cNvSpPr>
          <p:nvPr>
            <p:ph type="body" idx="1"/>
          </p:nvPr>
        </p:nvSpPr>
        <p:spPr>
          <a:xfrm>
            <a:off x="733829" y="1711292"/>
            <a:ext cx="3798900" cy="241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lang="vi" dirty="0">
              <a:solidFill>
                <a:srgbClr val="FFFFFF"/>
              </a:solidFill>
              <a:latin typeface="Open Sans"/>
              <a:ea typeface="Open Sans"/>
              <a:cs typeface="Open Sans"/>
              <a:sym typeface="Open Sans"/>
            </a:endParaRPr>
          </a:p>
        </p:txBody>
      </p:sp>
      <p:sp>
        <p:nvSpPr>
          <p:cNvPr id="429" name="Google Shape;429;p23"/>
          <p:cNvSpPr/>
          <p:nvPr/>
        </p:nvSpPr>
        <p:spPr>
          <a:xfrm>
            <a:off x="7040600" y="3923575"/>
            <a:ext cx="2106350" cy="1222450"/>
          </a:xfrm>
          <a:custGeom>
            <a:avLst/>
            <a:gdLst/>
            <a:ahLst/>
            <a:cxnLst/>
            <a:rect l="l" t="t" r="r" b="b"/>
            <a:pathLst>
              <a:path w="84254" h="48898" extrusionOk="0">
                <a:moveTo>
                  <a:pt x="0" y="0"/>
                </a:moveTo>
                <a:lnTo>
                  <a:pt x="50319" y="0"/>
                </a:lnTo>
                <a:lnTo>
                  <a:pt x="84254" y="33935"/>
                </a:lnTo>
                <a:lnTo>
                  <a:pt x="84254" y="48898"/>
                </a:lnTo>
                <a:lnTo>
                  <a:pt x="48798" y="48898"/>
                </a:lnTo>
                <a:close/>
              </a:path>
            </a:pathLst>
          </a:custGeom>
          <a:solidFill>
            <a:schemeClr val="accent3"/>
          </a:solidFill>
          <a:ln>
            <a:noFill/>
          </a:ln>
        </p:spPr>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829" y="1102180"/>
            <a:ext cx="4041321" cy="38181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390" y="1611765"/>
            <a:ext cx="3631067" cy="277517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56940" y="274378"/>
            <a:ext cx="6877459" cy="1260508"/>
          </a:xfrm>
        </p:spPr>
        <p:txBody>
          <a:bodyPr/>
          <a:lstStyle/>
          <a:p>
            <a:r>
              <a:rPr lang="en-US" sz="1800" dirty="0" err="1">
                <a:latin typeface="+mn-lt"/>
              </a:rPr>
              <a:t>Đảm</a:t>
            </a:r>
            <a:r>
              <a:rPr lang="en-US" sz="1800" dirty="0">
                <a:latin typeface="+mn-lt"/>
              </a:rPr>
              <a:t> </a:t>
            </a:r>
            <a:r>
              <a:rPr lang="en-US" sz="1800" dirty="0" err="1">
                <a:latin typeface="+mn-lt"/>
              </a:rPr>
              <a:t>bảo</a:t>
            </a:r>
            <a:r>
              <a:rPr lang="en-US" sz="1800" dirty="0">
                <a:latin typeface="+mn-lt"/>
              </a:rPr>
              <a:t> </a:t>
            </a:r>
            <a:r>
              <a:rPr lang="en-US" sz="1800" dirty="0" err="1">
                <a:latin typeface="+mn-lt"/>
              </a:rPr>
              <a:t>khoảng</a:t>
            </a:r>
            <a:r>
              <a:rPr lang="en-US" sz="1800" dirty="0">
                <a:latin typeface="+mn-lt"/>
              </a:rPr>
              <a:t> </a:t>
            </a:r>
            <a:r>
              <a:rPr lang="en-US" sz="1800" dirty="0" err="1">
                <a:latin typeface="+mn-lt"/>
              </a:rPr>
              <a:t>cách</a:t>
            </a:r>
            <a:r>
              <a:rPr lang="en-US" sz="1800" dirty="0">
                <a:latin typeface="+mn-lt"/>
              </a:rPr>
              <a:t> </a:t>
            </a:r>
            <a:r>
              <a:rPr lang="en-US" sz="1800" dirty="0" err="1">
                <a:latin typeface="+mn-lt"/>
              </a:rPr>
              <a:t>khi</a:t>
            </a:r>
            <a:r>
              <a:rPr lang="en-US" sz="1800" dirty="0">
                <a:latin typeface="+mn-lt"/>
              </a:rPr>
              <a:t> </a:t>
            </a:r>
            <a:r>
              <a:rPr lang="en-US" sz="1800" dirty="0" err="1">
                <a:latin typeface="+mn-lt"/>
              </a:rPr>
              <a:t>ăn</a:t>
            </a:r>
            <a:r>
              <a:rPr lang="en-US" sz="1800" dirty="0">
                <a:latin typeface="+mn-lt"/>
              </a:rPr>
              <a:t>, </a:t>
            </a:r>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ngồi</a:t>
            </a:r>
            <a:r>
              <a:rPr lang="en-US" sz="1800" dirty="0">
                <a:latin typeface="+mn-lt"/>
              </a:rPr>
              <a:t> so le, </a:t>
            </a:r>
            <a:r>
              <a:rPr lang="en-US" sz="1800" dirty="0" err="1">
                <a:latin typeface="+mn-lt"/>
              </a:rPr>
              <a:t>giãn</a:t>
            </a:r>
            <a:r>
              <a:rPr lang="en-US" sz="1800" dirty="0">
                <a:latin typeface="+mn-lt"/>
              </a:rPr>
              <a:t> </a:t>
            </a:r>
            <a:r>
              <a:rPr lang="en-US" sz="1800" dirty="0" err="1">
                <a:latin typeface="+mn-lt"/>
              </a:rPr>
              <a:t>cách</a:t>
            </a:r>
            <a:r>
              <a:rPr lang="en-US" sz="1800" dirty="0">
                <a:latin typeface="+mn-lt"/>
              </a:rPr>
              <a:t>, </a:t>
            </a:r>
            <a:r>
              <a:rPr lang="en-US" sz="1800" dirty="0" err="1">
                <a:latin typeface="+mn-lt"/>
              </a:rPr>
              <a:t>lắp</a:t>
            </a:r>
            <a:r>
              <a:rPr lang="en-US" sz="1800" dirty="0">
                <a:latin typeface="+mn-lt"/>
              </a:rPr>
              <a:t> </a:t>
            </a:r>
            <a:r>
              <a:rPr lang="en-US" sz="1800" dirty="0" err="1">
                <a:latin typeface="+mn-lt"/>
              </a:rPr>
              <a:t>vách</a:t>
            </a:r>
            <a:r>
              <a:rPr lang="en-US" sz="1800" dirty="0">
                <a:latin typeface="+mn-lt"/>
              </a:rPr>
              <a:t> </a:t>
            </a:r>
            <a:r>
              <a:rPr lang="en-US" sz="1800" dirty="0" err="1">
                <a:latin typeface="+mn-lt"/>
              </a:rPr>
              <a:t>ngăn</a:t>
            </a:r>
            <a:r>
              <a:rPr lang="en-US" sz="1800" dirty="0">
                <a:latin typeface="+mn-lt"/>
              </a:rPr>
              <a:t> (</a:t>
            </a:r>
            <a:r>
              <a:rPr lang="en-US" sz="1800" dirty="0" err="1">
                <a:latin typeface="+mn-lt"/>
              </a:rPr>
              <a:t>bằng</a:t>
            </a:r>
            <a:r>
              <a:rPr lang="en-US" sz="1800" dirty="0">
                <a:latin typeface="+mn-lt"/>
              </a:rPr>
              <a:t> </a:t>
            </a:r>
            <a:r>
              <a:rPr lang="en-US" sz="1800" dirty="0" err="1">
                <a:latin typeface="+mn-lt"/>
              </a:rPr>
              <a:t>kính</a:t>
            </a:r>
            <a:r>
              <a:rPr lang="en-US" sz="1800" dirty="0">
                <a:latin typeface="+mn-lt"/>
              </a:rPr>
              <a:t> </a:t>
            </a:r>
            <a:r>
              <a:rPr lang="en-US" sz="1800" dirty="0" err="1">
                <a:latin typeface="+mn-lt"/>
              </a:rPr>
              <a:t>hoặc</a:t>
            </a:r>
            <a:r>
              <a:rPr lang="en-US" sz="1800" dirty="0">
                <a:latin typeface="+mn-lt"/>
              </a:rPr>
              <a:t> </a:t>
            </a:r>
            <a:r>
              <a:rPr lang="en-US" sz="1800" dirty="0" err="1">
                <a:latin typeface="+mn-lt"/>
              </a:rPr>
              <a:t>vật</a:t>
            </a:r>
            <a:r>
              <a:rPr lang="en-US" sz="1800" dirty="0">
                <a:latin typeface="+mn-lt"/>
              </a:rPr>
              <a:t> </a:t>
            </a:r>
            <a:r>
              <a:rPr lang="en-US" sz="1800" dirty="0" err="1">
                <a:latin typeface="+mn-lt"/>
              </a:rPr>
              <a:t>liệu</a:t>
            </a:r>
            <a:r>
              <a:rPr lang="en-US" sz="1800" dirty="0">
                <a:latin typeface="+mn-lt"/>
              </a:rPr>
              <a:t> </a:t>
            </a:r>
            <a:r>
              <a:rPr lang="en-US" sz="1800" dirty="0" err="1">
                <a:latin typeface="+mn-lt"/>
              </a:rPr>
              <a:t>dễ</a:t>
            </a:r>
            <a:r>
              <a:rPr lang="en-US" sz="1800" dirty="0">
                <a:latin typeface="+mn-lt"/>
              </a:rPr>
              <a:t> </a:t>
            </a:r>
            <a:r>
              <a:rPr lang="en-US" sz="1800" dirty="0" err="1">
                <a:latin typeface="+mn-lt"/>
              </a:rPr>
              <a:t>vệ</a:t>
            </a:r>
            <a:r>
              <a:rPr lang="en-US" sz="1800" dirty="0">
                <a:latin typeface="+mn-lt"/>
              </a:rPr>
              <a:t> </a:t>
            </a:r>
            <a:r>
              <a:rPr lang="en-US" sz="1800" dirty="0" err="1">
                <a:latin typeface="+mn-lt"/>
              </a:rPr>
              <a:t>sinh</a:t>
            </a:r>
            <a:r>
              <a:rPr lang="en-US" sz="1800" dirty="0">
                <a:latin typeface="+mn-lt"/>
              </a:rPr>
              <a:t>, </a:t>
            </a:r>
            <a:r>
              <a:rPr lang="en-US" sz="1800" dirty="0" err="1">
                <a:latin typeface="+mn-lt"/>
              </a:rPr>
              <a:t>chiều</a:t>
            </a:r>
            <a:r>
              <a:rPr lang="en-US" sz="1800" dirty="0">
                <a:latin typeface="+mn-lt"/>
              </a:rPr>
              <a:t> </a:t>
            </a:r>
            <a:r>
              <a:rPr lang="en-US" sz="1800" dirty="0" err="1">
                <a:latin typeface="+mn-lt"/>
              </a:rPr>
              <a:t>cao</a:t>
            </a:r>
            <a:r>
              <a:rPr lang="en-US" sz="1800" dirty="0">
                <a:latin typeface="+mn-lt"/>
              </a:rPr>
              <a:t> </a:t>
            </a:r>
            <a:r>
              <a:rPr lang="en-US" sz="1800" dirty="0" err="1">
                <a:latin typeface="+mn-lt"/>
              </a:rPr>
              <a:t>vách</a:t>
            </a:r>
            <a:r>
              <a:rPr lang="en-US" sz="1800" dirty="0">
                <a:latin typeface="+mn-lt"/>
              </a:rPr>
              <a:t> </a:t>
            </a:r>
            <a:r>
              <a:rPr lang="en-US" sz="1800" dirty="0" err="1">
                <a:latin typeface="+mn-lt"/>
              </a:rPr>
              <a:t>phải</a:t>
            </a:r>
            <a:r>
              <a:rPr lang="en-US" sz="1800" dirty="0">
                <a:latin typeface="+mn-lt"/>
              </a:rPr>
              <a:t> </a:t>
            </a:r>
            <a:r>
              <a:rPr lang="en-US" sz="1800" dirty="0" err="1">
                <a:latin typeface="+mn-lt"/>
              </a:rPr>
              <a:t>quá</a:t>
            </a:r>
            <a:r>
              <a:rPr lang="en-US" sz="1800" dirty="0">
                <a:latin typeface="+mn-lt"/>
              </a:rPr>
              <a:t> </a:t>
            </a:r>
            <a:r>
              <a:rPr lang="en-US" sz="1800" dirty="0" err="1">
                <a:latin typeface="+mn-lt"/>
              </a:rPr>
              <a:t>đầu</a:t>
            </a:r>
            <a:r>
              <a:rPr lang="en-US" sz="1800" dirty="0">
                <a:latin typeface="+mn-lt"/>
              </a:rPr>
              <a:t> </a:t>
            </a:r>
            <a:r>
              <a:rPr lang="en-US" sz="1800" dirty="0" err="1">
                <a:latin typeface="+mn-lt"/>
              </a:rPr>
              <a:t>khi</a:t>
            </a:r>
            <a:r>
              <a:rPr lang="en-US" sz="1800" dirty="0">
                <a:latin typeface="+mn-lt"/>
              </a:rPr>
              <a:t> </a:t>
            </a:r>
            <a:r>
              <a:rPr lang="en-US" sz="1800" dirty="0" err="1">
                <a:latin typeface="+mn-lt"/>
              </a:rPr>
              <a:t>ngồi</a:t>
            </a:r>
            <a:r>
              <a:rPr lang="en-US" sz="1800" dirty="0">
                <a:latin typeface="+mn-lt"/>
              </a:rPr>
              <a:t> </a:t>
            </a:r>
            <a:r>
              <a:rPr lang="en-US" sz="1800" dirty="0" err="1">
                <a:latin typeface="+mn-lt"/>
              </a:rPr>
              <a:t>ăn</a:t>
            </a:r>
            <a:r>
              <a:rPr lang="en-US" sz="1800" dirty="0">
                <a:latin typeface="+mn-lt"/>
              </a:rPr>
              <a:t>) </a:t>
            </a:r>
            <a:r>
              <a:rPr lang="en-US" sz="1800" dirty="0" err="1">
                <a:latin typeface="+mn-lt"/>
              </a:rPr>
              <a:t>giữa</a:t>
            </a:r>
            <a:r>
              <a:rPr lang="en-US" sz="1800" dirty="0">
                <a:latin typeface="+mn-lt"/>
              </a:rPr>
              <a:t> </a:t>
            </a:r>
            <a:r>
              <a:rPr lang="en-US" sz="1800" dirty="0" err="1">
                <a:latin typeface="+mn-lt"/>
              </a:rPr>
              <a:t>các</a:t>
            </a:r>
            <a:r>
              <a:rPr lang="en-US" sz="1800" dirty="0">
                <a:latin typeface="+mn-lt"/>
              </a:rPr>
              <a:t> </a:t>
            </a:r>
            <a:r>
              <a:rPr lang="en-US" sz="1800" dirty="0" err="1">
                <a:latin typeface="+mn-lt"/>
              </a:rPr>
              <a:t>vị</a:t>
            </a:r>
            <a:r>
              <a:rPr lang="en-US" sz="1800" dirty="0">
                <a:latin typeface="+mn-lt"/>
              </a:rPr>
              <a:t> </a:t>
            </a:r>
            <a:r>
              <a:rPr lang="en-US" sz="1800" dirty="0" err="1">
                <a:latin typeface="+mn-lt"/>
              </a:rPr>
              <a:t>trí</a:t>
            </a:r>
            <a:r>
              <a:rPr lang="en-US" sz="1800" dirty="0">
                <a:latin typeface="+mn-lt"/>
              </a:rPr>
              <a:t> </a:t>
            </a:r>
            <a:r>
              <a:rPr lang="en-US" sz="1800" dirty="0" err="1">
                <a:latin typeface="+mn-lt"/>
              </a:rPr>
              <a:t>ngồi</a:t>
            </a:r>
            <a:r>
              <a:rPr lang="en-US" sz="1800" dirty="0">
                <a:latin typeface="+mn-lt"/>
              </a:rPr>
              <a:t> </a:t>
            </a:r>
            <a:r>
              <a:rPr lang="en-US" sz="1800" dirty="0" err="1">
                <a:latin typeface="+mn-lt"/>
              </a:rPr>
              <a:t>ăn</a:t>
            </a:r>
            <a:endParaRPr lang="en-US" sz="1800" dirty="0">
              <a:latin typeface="+mn-lt"/>
            </a:endParaRPr>
          </a:p>
          <a:p>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khu</a:t>
            </a:r>
            <a:r>
              <a:rPr lang="en-US" sz="1800" dirty="0">
                <a:latin typeface="+mn-lt"/>
              </a:rPr>
              <a:t> </a:t>
            </a:r>
            <a:r>
              <a:rPr lang="en-US" sz="1800" dirty="0" err="1">
                <a:latin typeface="+mn-lt"/>
              </a:rPr>
              <a:t>vực</a:t>
            </a:r>
            <a:r>
              <a:rPr lang="en-US" sz="1800" dirty="0">
                <a:latin typeface="+mn-lt"/>
              </a:rPr>
              <a:t> </a:t>
            </a:r>
            <a:r>
              <a:rPr lang="en-US" sz="1800" dirty="0" err="1">
                <a:latin typeface="+mn-lt"/>
              </a:rPr>
              <a:t>rửa</a:t>
            </a:r>
            <a:r>
              <a:rPr lang="en-US" sz="1800" dirty="0">
                <a:latin typeface="+mn-lt"/>
              </a:rPr>
              <a:t> </a:t>
            </a:r>
            <a:r>
              <a:rPr lang="en-US" sz="1800" dirty="0" err="1">
                <a:latin typeface="+mn-lt"/>
              </a:rPr>
              <a:t>tay</a:t>
            </a:r>
            <a:r>
              <a:rPr lang="en-US" sz="1800" dirty="0">
                <a:latin typeface="+mn-lt"/>
              </a:rPr>
              <a:t> </a:t>
            </a:r>
            <a:r>
              <a:rPr lang="en-US" sz="1800" dirty="0" err="1">
                <a:latin typeface="+mn-lt"/>
              </a:rPr>
              <a:t>trước</a:t>
            </a:r>
            <a:r>
              <a:rPr lang="en-US" sz="1800" dirty="0">
                <a:latin typeface="+mn-lt"/>
              </a:rPr>
              <a:t> </a:t>
            </a:r>
            <a:r>
              <a:rPr lang="en-US" sz="1800" dirty="0" err="1">
                <a:latin typeface="+mn-lt"/>
              </a:rPr>
              <a:t>và</a:t>
            </a:r>
            <a:r>
              <a:rPr lang="en-US" sz="1800" dirty="0">
                <a:latin typeface="+mn-lt"/>
              </a:rPr>
              <a:t> </a:t>
            </a:r>
            <a:r>
              <a:rPr lang="en-US" sz="1800" dirty="0" err="1">
                <a:latin typeface="+mn-lt"/>
              </a:rPr>
              <a:t>sau</a:t>
            </a:r>
            <a:r>
              <a:rPr lang="en-US" sz="1800" dirty="0">
                <a:latin typeface="+mn-lt"/>
              </a:rPr>
              <a:t> </a:t>
            </a:r>
            <a:r>
              <a:rPr lang="en-US" sz="1800" dirty="0" err="1">
                <a:latin typeface="+mn-lt"/>
              </a:rPr>
              <a:t>khi</a:t>
            </a:r>
            <a:r>
              <a:rPr lang="en-US" sz="1800" dirty="0">
                <a:latin typeface="+mn-lt"/>
              </a:rPr>
              <a:t> </a:t>
            </a:r>
            <a:r>
              <a:rPr lang="en-US" sz="1800" dirty="0" err="1">
                <a:latin typeface="+mn-lt"/>
              </a:rPr>
              <a:t>ăn</a:t>
            </a:r>
            <a:r>
              <a:rPr lang="en-US" sz="1800" dirty="0">
                <a:latin typeface="+mn-lt"/>
              </a:rPr>
              <a:t>. </a:t>
            </a:r>
            <a:r>
              <a:rPr lang="en-US" sz="1800" dirty="0" err="1">
                <a:latin typeface="+mn-lt"/>
              </a:rPr>
              <a:t>Thực</a:t>
            </a:r>
            <a:r>
              <a:rPr lang="en-US" sz="1800" dirty="0">
                <a:latin typeface="+mn-lt"/>
              </a:rPr>
              <a:t> </a:t>
            </a:r>
            <a:r>
              <a:rPr lang="en-US" sz="1800" dirty="0" err="1">
                <a:latin typeface="+mn-lt"/>
              </a:rPr>
              <a:t>hiện</a:t>
            </a:r>
            <a:r>
              <a:rPr lang="en-US" sz="1800" dirty="0">
                <a:latin typeface="+mn-lt"/>
              </a:rPr>
              <a:t> </a:t>
            </a:r>
            <a:r>
              <a:rPr lang="en-US" sz="1800" dirty="0" err="1">
                <a:latin typeface="+mn-lt"/>
              </a:rPr>
              <a:t>vệ</a:t>
            </a:r>
            <a:r>
              <a:rPr lang="en-US" sz="1800" dirty="0">
                <a:latin typeface="+mn-lt"/>
              </a:rPr>
              <a:t> </a:t>
            </a:r>
            <a:r>
              <a:rPr lang="en-US" sz="1800" dirty="0" err="1">
                <a:latin typeface="+mn-lt"/>
              </a:rPr>
              <a:t>sinh</a:t>
            </a:r>
            <a:r>
              <a:rPr lang="en-US" sz="1800" dirty="0">
                <a:latin typeface="+mn-lt"/>
              </a:rPr>
              <a:t> </a:t>
            </a:r>
            <a:r>
              <a:rPr lang="en-US" sz="1800" dirty="0" err="1">
                <a:latin typeface="+mn-lt"/>
              </a:rPr>
              <a:t>khử</a:t>
            </a:r>
            <a:r>
              <a:rPr lang="en-US" sz="1800" dirty="0">
                <a:latin typeface="+mn-lt"/>
              </a:rPr>
              <a:t> </a:t>
            </a:r>
            <a:r>
              <a:rPr lang="en-US" sz="1800" dirty="0" err="1">
                <a:latin typeface="+mn-lt"/>
              </a:rPr>
              <a:t>khuẩn</a:t>
            </a:r>
            <a:r>
              <a:rPr lang="en-US" sz="1800" dirty="0">
                <a:latin typeface="+mn-lt"/>
              </a:rPr>
              <a:t> </a:t>
            </a:r>
            <a:r>
              <a:rPr lang="en-US" sz="1800" dirty="0" err="1">
                <a:latin typeface="+mn-lt"/>
              </a:rPr>
              <a:t>ngay</a:t>
            </a:r>
            <a:r>
              <a:rPr lang="en-US" sz="1800" dirty="0">
                <a:latin typeface="+mn-lt"/>
              </a:rPr>
              <a:t> </a:t>
            </a:r>
            <a:r>
              <a:rPr lang="en-US" sz="1800" dirty="0" err="1">
                <a:latin typeface="+mn-lt"/>
              </a:rPr>
              <a:t>sau</a:t>
            </a:r>
            <a:r>
              <a:rPr lang="en-US" sz="1800" dirty="0">
                <a:latin typeface="+mn-lt"/>
              </a:rPr>
              <a:t> </a:t>
            </a:r>
            <a:r>
              <a:rPr lang="en-US" sz="1800" dirty="0" err="1">
                <a:latin typeface="+mn-lt"/>
              </a:rPr>
              <a:t>mỗi</a:t>
            </a:r>
            <a:r>
              <a:rPr lang="en-US" sz="1800" dirty="0">
                <a:latin typeface="+mn-lt"/>
              </a:rPr>
              <a:t> </a:t>
            </a:r>
            <a:r>
              <a:rPr lang="en-US" sz="1800" dirty="0" err="1">
                <a:latin typeface="+mn-lt"/>
              </a:rPr>
              <a:t>lượt</a:t>
            </a:r>
            <a:r>
              <a:rPr lang="en-US" sz="1800" dirty="0">
                <a:latin typeface="+mn-lt"/>
              </a:rPr>
              <a:t> </a:t>
            </a:r>
            <a:r>
              <a:rPr lang="en-US" sz="1800" dirty="0" err="1">
                <a:latin typeface="+mn-lt"/>
              </a:rPr>
              <a:t>ăn</a:t>
            </a:r>
            <a:r>
              <a:rPr lang="en-US" sz="1800" dirty="0">
                <a:latin typeface="+mn-lt"/>
              </a:rPr>
              <a:t> </a:t>
            </a:r>
            <a:r>
              <a:rPr lang="en-US" sz="1800" dirty="0" err="1">
                <a:latin typeface="+mn-lt"/>
              </a:rPr>
              <a:t>uống</a:t>
            </a:r>
            <a:endParaRPr lang="en-US" sz="1800" dirty="0">
              <a:latin typeface="+mn-lt"/>
            </a:endParaRPr>
          </a:p>
          <a:p>
            <a:r>
              <a:rPr lang="en-US" sz="1800" dirty="0" err="1">
                <a:latin typeface="+mn-lt"/>
              </a:rPr>
              <a:t>Có</a:t>
            </a:r>
            <a:r>
              <a:rPr lang="en-US" sz="1800" dirty="0">
                <a:latin typeface="+mn-lt"/>
              </a:rPr>
              <a:t> </a:t>
            </a:r>
            <a:r>
              <a:rPr lang="en-US" sz="1800" dirty="0" err="1">
                <a:latin typeface="+mn-lt"/>
              </a:rPr>
              <a:t>biện</a:t>
            </a:r>
            <a:r>
              <a:rPr lang="en-US" sz="1800" dirty="0">
                <a:latin typeface="+mn-lt"/>
              </a:rPr>
              <a:t> </a:t>
            </a:r>
            <a:r>
              <a:rPr lang="en-US" sz="1800" dirty="0" err="1">
                <a:latin typeface="+mn-lt"/>
              </a:rPr>
              <a:t>pháp</a:t>
            </a:r>
            <a:r>
              <a:rPr lang="en-US" sz="1800" dirty="0">
                <a:latin typeface="+mn-lt"/>
              </a:rPr>
              <a:t> </a:t>
            </a:r>
            <a:r>
              <a:rPr lang="en-US" sz="1800" dirty="0" err="1">
                <a:latin typeface="+mn-lt"/>
              </a:rPr>
              <a:t>hạn</a:t>
            </a:r>
            <a:r>
              <a:rPr lang="en-US" sz="1800" dirty="0">
                <a:latin typeface="+mn-lt"/>
              </a:rPr>
              <a:t> </a:t>
            </a:r>
            <a:r>
              <a:rPr lang="en-US" sz="1800" dirty="0" err="1">
                <a:latin typeface="+mn-lt"/>
              </a:rPr>
              <a:t>chế</a:t>
            </a:r>
            <a:r>
              <a:rPr lang="en-US" sz="1800" dirty="0">
                <a:latin typeface="+mn-lt"/>
              </a:rPr>
              <a:t> </a:t>
            </a:r>
            <a:r>
              <a:rPr lang="en-US" sz="1800" dirty="0" err="1">
                <a:latin typeface="+mn-lt"/>
              </a:rPr>
              <a:t>sử</a:t>
            </a:r>
            <a:r>
              <a:rPr lang="en-US" sz="1800" dirty="0">
                <a:latin typeface="+mn-lt"/>
              </a:rPr>
              <a:t> </a:t>
            </a:r>
            <a:r>
              <a:rPr lang="en-US" sz="1800" dirty="0" err="1">
                <a:latin typeface="+mn-lt"/>
              </a:rPr>
              <a:t>dụng</a:t>
            </a:r>
            <a:r>
              <a:rPr lang="en-US" sz="1800" dirty="0">
                <a:latin typeface="+mn-lt"/>
              </a:rPr>
              <a:t> </a:t>
            </a:r>
            <a:r>
              <a:rPr lang="en-US" sz="1800" dirty="0" err="1">
                <a:latin typeface="+mn-lt"/>
              </a:rPr>
              <a:t>tiền</a:t>
            </a:r>
            <a:r>
              <a:rPr lang="en-US" sz="1800" dirty="0">
                <a:latin typeface="+mn-lt"/>
              </a:rPr>
              <a:t> </a:t>
            </a:r>
            <a:r>
              <a:rPr lang="en-US" sz="1800" dirty="0" err="1">
                <a:latin typeface="+mn-lt"/>
              </a:rPr>
              <a:t>mặt</a:t>
            </a:r>
            <a:r>
              <a:rPr lang="en-US" sz="1800" dirty="0">
                <a:latin typeface="+mn-lt"/>
              </a:rPr>
              <a:t> </a:t>
            </a:r>
            <a:r>
              <a:rPr lang="en-US" sz="1800" dirty="0" err="1">
                <a:latin typeface="+mn-lt"/>
              </a:rPr>
              <a:t>để</a:t>
            </a:r>
            <a:r>
              <a:rPr lang="en-US" sz="1800" dirty="0">
                <a:latin typeface="+mn-lt"/>
              </a:rPr>
              <a:t> </a:t>
            </a:r>
            <a:r>
              <a:rPr lang="en-US" sz="1800" dirty="0" err="1">
                <a:latin typeface="+mn-lt"/>
              </a:rPr>
              <a:t>trả</a:t>
            </a:r>
            <a:r>
              <a:rPr lang="en-US" sz="1800" dirty="0">
                <a:latin typeface="+mn-lt"/>
              </a:rPr>
              <a:t> </a:t>
            </a:r>
            <a:r>
              <a:rPr lang="en-US" sz="1800" dirty="0" err="1">
                <a:latin typeface="+mn-lt"/>
              </a:rPr>
              <a:t>tiền</a:t>
            </a:r>
            <a:r>
              <a:rPr lang="en-US" sz="1800" dirty="0">
                <a:latin typeface="+mn-lt"/>
              </a:rPr>
              <a:t> </a:t>
            </a:r>
            <a:r>
              <a:rPr lang="en-US" sz="1800" dirty="0" err="1">
                <a:latin typeface="+mn-lt"/>
              </a:rPr>
              <a:t>ăn</a:t>
            </a:r>
            <a:endParaRPr lang="en-US" sz="1800"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972" y="2331489"/>
            <a:ext cx="4850435" cy="2726558"/>
          </a:xfrm>
          <a:prstGeom prst="rect">
            <a:avLst/>
          </a:prstGeom>
        </p:spPr>
      </p:pic>
      <p:sp>
        <p:nvSpPr>
          <p:cNvPr id="2" name="TextBox 1"/>
          <p:cNvSpPr txBox="1"/>
          <p:nvPr/>
        </p:nvSpPr>
        <p:spPr>
          <a:xfrm>
            <a:off x="67112" y="2331489"/>
            <a:ext cx="1870745" cy="1569660"/>
          </a:xfrm>
          <a:prstGeom prst="rect">
            <a:avLst/>
          </a:prstGeom>
          <a:noFill/>
        </p:spPr>
        <p:txBody>
          <a:bodyPr wrap="square" rtlCol="0">
            <a:spAutoFit/>
          </a:bodyPr>
          <a:lstStyle/>
          <a:p>
            <a:pPr algn="ctr"/>
            <a:r>
              <a:rPr lang="en-US" sz="3200" dirty="0">
                <a:solidFill>
                  <a:srgbClr val="FFFF00"/>
                </a:solidFill>
              </a:rPr>
              <a:t>KHU VỰC CĂNTIN</a:t>
            </a:r>
          </a:p>
        </p:txBody>
      </p:sp>
    </p:spTree>
    <p:extLst>
      <p:ext uri="{BB962C8B-B14F-4D97-AF65-F5344CB8AC3E}">
        <p14:creationId xmlns:p14="http://schemas.microsoft.com/office/powerpoint/2010/main" val="667723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B293B88-C6D0-44AC-9F5D-0C84E15A74C7}"/>
              </a:ext>
            </a:extLst>
          </p:cNvPr>
          <p:cNvSpPr>
            <a:spLocks noGrp="1"/>
          </p:cNvSpPr>
          <p:nvPr>
            <p:ph type="title"/>
          </p:nvPr>
        </p:nvSpPr>
        <p:spPr>
          <a:xfrm>
            <a:off x="1297500" y="393750"/>
            <a:ext cx="6680640" cy="1000710"/>
          </a:xfrm>
        </p:spPr>
        <p:txBody>
          <a:bodyPr/>
          <a:lstStyle/>
          <a:p>
            <a:pPr algn="ct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 cơ quan doanh nghiệp làm gì khi phát hiện F0</a:t>
            </a:r>
            <a:r>
              <a:rPr lang="en-US" sz="1800">
                <a:effectLst/>
                <a:latin typeface="Calibri" panose="020F0502020204030204" pitchFamily="34" charset="0"/>
                <a:ea typeface="Calibri" panose="020F0502020204030204" pitchFamily="34" charset="0"/>
                <a:cs typeface="Times New Roman" panose="02020603050405020304" pitchFamily="18" charset="0"/>
              </a:rPr>
              <a:t/>
            </a:r>
            <a:br>
              <a:rPr lang="en-US" sz="18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Chỗ dành sẵn cho Văn bản 2">
            <a:extLst>
              <a:ext uri="{FF2B5EF4-FFF2-40B4-BE49-F238E27FC236}">
                <a16:creationId xmlns:a16="http://schemas.microsoft.com/office/drawing/2014/main" xmlns="" id="{08225862-C1DB-49A3-B69A-EB080D03546C}"/>
              </a:ext>
            </a:extLst>
          </p:cNvPr>
          <p:cNvSpPr>
            <a:spLocks noGrp="1"/>
          </p:cNvSpPr>
          <p:nvPr>
            <p:ph type="body" idx="1"/>
          </p:nvPr>
        </p:nvSpPr>
        <p:spPr>
          <a:xfrm>
            <a:off x="1297500" y="1657350"/>
            <a:ext cx="6966390" cy="2731100"/>
          </a:xfrm>
        </p:spPr>
        <p:txBody>
          <a:bodyPr/>
          <a:lstStyle/>
          <a:p>
            <a:pPr marL="146050" indent="0">
              <a:buNone/>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Nếu phát hiện F0 qua xét nghiệm sàng lọc: </a:t>
            </a:r>
          </a:p>
          <a:p>
            <a:pPr>
              <a:buFontTx/>
              <a:buChar char="-"/>
            </a:pPr>
            <a:r>
              <a:rPr lang="en-US" sz="2800">
                <a:latin typeface="Times New Roman" panose="02020603050405020304" pitchFamily="18" charset="0"/>
                <a:ea typeface="Times New Roman" panose="02020603050405020304" pitchFamily="18" charset="0"/>
                <a:cs typeface="Times New Roman" panose="02020603050405020304" pitchFamily="18" charset="0"/>
              </a:rPr>
              <a:t>L</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ãnh đạo các cơ quan phải lập tức kích hoạt phương án phòng chống dịch.</a:t>
            </a:r>
          </a:p>
          <a:p>
            <a:pPr>
              <a:buFontTx/>
              <a:buChar char="-"/>
            </a:pPr>
            <a:r>
              <a:rPr lang="en-US" sz="2800">
                <a:latin typeface="Times New Roman" panose="02020603050405020304" pitchFamily="18" charset="0"/>
                <a:ea typeface="Times New Roman" panose="02020603050405020304" pitchFamily="18" charset="0"/>
                <a:cs typeface="Times New Roman" panose="02020603050405020304" pitchFamily="18" charset="0"/>
              </a:rPr>
              <a:t>P</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hong tỏa tạm thời toàn bộ đơn vị hoặc khu vực liên quan ca nhiễm.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506951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3D9A-44DD-4544-B9E4-96C4DABED80C}"/>
              </a:ext>
            </a:extLst>
          </p:cNvPr>
          <p:cNvSpPr>
            <a:spLocks noGrp="1"/>
          </p:cNvSpPr>
          <p:nvPr>
            <p:ph type="title"/>
          </p:nvPr>
        </p:nvSpPr>
        <p:spPr/>
        <p:txBody>
          <a:bodyPr/>
          <a:lstStyle/>
          <a:p>
            <a:r>
              <a:rPr lang="en-US"/>
              <a:t>Bối cảnh đại dịch</a:t>
            </a:r>
          </a:p>
        </p:txBody>
      </p:sp>
      <p:sp>
        <p:nvSpPr>
          <p:cNvPr id="3" name="Content Placeholder 2">
            <a:extLst>
              <a:ext uri="{FF2B5EF4-FFF2-40B4-BE49-F238E27FC236}">
                <a16:creationId xmlns:a16="http://schemas.microsoft.com/office/drawing/2014/main" xmlns="" id="{59CEE458-2797-46A9-9745-E1C034AED254}"/>
              </a:ext>
            </a:extLst>
          </p:cNvPr>
          <p:cNvSpPr>
            <a:spLocks noGrp="1"/>
          </p:cNvSpPr>
          <p:nvPr>
            <p:ph idx="1"/>
          </p:nvPr>
        </p:nvSpPr>
        <p:spPr>
          <a:xfrm>
            <a:off x="628650" y="1369219"/>
            <a:ext cx="3292879" cy="3263504"/>
          </a:xfrm>
        </p:spPr>
        <p:txBody>
          <a:bodyPr/>
          <a:lstStyle/>
          <a:p>
            <a:r>
              <a:rPr lang="en-US" sz="2000" dirty="0" err="1"/>
              <a:t>Số</a:t>
            </a:r>
            <a:r>
              <a:rPr lang="en-US" sz="2000" dirty="0"/>
              <a:t> l</a:t>
            </a:r>
            <a:r>
              <a:rPr lang="vi-VN" sz="2000" dirty="0"/>
              <a:t>ư</a:t>
            </a:r>
            <a:r>
              <a:rPr lang="en-US" sz="2000" dirty="0" err="1"/>
              <a:t>ợng</a:t>
            </a:r>
            <a:r>
              <a:rPr lang="en-US" sz="2000" dirty="0"/>
              <a:t> </a:t>
            </a:r>
            <a:r>
              <a:rPr lang="en-US" sz="2000" dirty="0" err="1"/>
              <a:t>người</a:t>
            </a:r>
            <a:r>
              <a:rPr lang="en-US" sz="2000" dirty="0"/>
              <a:t> </a:t>
            </a:r>
            <a:r>
              <a:rPr lang="en-US" sz="2000" dirty="0" err="1"/>
              <a:t>nhiễm</a:t>
            </a:r>
            <a:r>
              <a:rPr lang="en-US" sz="2000" dirty="0"/>
              <a:t> SARS-CoV-2 </a:t>
            </a:r>
            <a:r>
              <a:rPr lang="en-US" sz="2000" dirty="0" err="1"/>
              <a:t>tăng</a:t>
            </a:r>
            <a:r>
              <a:rPr lang="en-US" sz="2000" dirty="0"/>
              <a:t> </a:t>
            </a:r>
            <a:r>
              <a:rPr lang="en-US" sz="2000" dirty="0" err="1"/>
              <a:t>cao</a:t>
            </a:r>
            <a:endParaRPr lang="en-US" sz="2000" dirty="0"/>
          </a:p>
          <a:p>
            <a:r>
              <a:rPr lang="en-US" sz="2000" dirty="0" err="1"/>
              <a:t>Hệ</a:t>
            </a:r>
            <a:r>
              <a:rPr lang="en-US" sz="2000" dirty="0"/>
              <a:t> </a:t>
            </a:r>
            <a:r>
              <a:rPr lang="en-US" sz="2000" dirty="0" err="1"/>
              <a:t>thống</a:t>
            </a:r>
            <a:r>
              <a:rPr lang="en-US" sz="2000" dirty="0"/>
              <a:t> y </a:t>
            </a:r>
            <a:r>
              <a:rPr lang="en-US" sz="2000" dirty="0" err="1"/>
              <a:t>tế</a:t>
            </a:r>
            <a:r>
              <a:rPr lang="en-US" sz="2000" dirty="0"/>
              <a:t> </a:t>
            </a:r>
            <a:r>
              <a:rPr lang="en-US" sz="2000" dirty="0" err="1"/>
              <a:t>quá</a:t>
            </a:r>
            <a:r>
              <a:rPr lang="en-US" sz="2000" dirty="0"/>
              <a:t> </a:t>
            </a:r>
            <a:r>
              <a:rPr lang="en-US" sz="2000" dirty="0" err="1"/>
              <a:t>tải</a:t>
            </a:r>
            <a:endParaRPr lang="en-US" sz="2000" dirty="0"/>
          </a:p>
        </p:txBody>
      </p:sp>
      <p:pic>
        <p:nvPicPr>
          <p:cNvPr id="4" name="Picture 3">
            <a:extLst>
              <a:ext uri="{FF2B5EF4-FFF2-40B4-BE49-F238E27FC236}">
                <a16:creationId xmlns:a16="http://schemas.microsoft.com/office/drawing/2014/main" xmlns="" id="{0B60F305-0A86-4944-9E80-954AC07C0176}"/>
              </a:ext>
            </a:extLst>
          </p:cNvPr>
          <p:cNvPicPr>
            <a:picLocks noChangeAspect="1"/>
          </p:cNvPicPr>
          <p:nvPr/>
        </p:nvPicPr>
        <p:blipFill>
          <a:blip r:embed="rId2"/>
          <a:stretch>
            <a:fillRect/>
          </a:stretch>
        </p:blipFill>
        <p:spPr>
          <a:xfrm>
            <a:off x="4572000" y="2741670"/>
            <a:ext cx="4269922" cy="2401831"/>
          </a:xfrm>
          <a:prstGeom prst="rect">
            <a:avLst/>
          </a:prstGeom>
        </p:spPr>
      </p:pic>
      <p:pic>
        <p:nvPicPr>
          <p:cNvPr id="5" name="Picture 4">
            <a:extLst>
              <a:ext uri="{FF2B5EF4-FFF2-40B4-BE49-F238E27FC236}">
                <a16:creationId xmlns:a16="http://schemas.microsoft.com/office/drawing/2014/main" xmlns="" id="{296E4F55-C364-4616-BDA8-3AAA870220F7}"/>
              </a:ext>
            </a:extLst>
          </p:cNvPr>
          <p:cNvPicPr>
            <a:picLocks noChangeAspect="1"/>
          </p:cNvPicPr>
          <p:nvPr/>
        </p:nvPicPr>
        <p:blipFill>
          <a:blip r:embed="rId3"/>
          <a:stretch>
            <a:fillRect/>
          </a:stretch>
        </p:blipFill>
        <p:spPr>
          <a:xfrm>
            <a:off x="628650" y="2714405"/>
            <a:ext cx="3676989" cy="2405843"/>
          </a:xfrm>
          <a:prstGeom prst="rect">
            <a:avLst/>
          </a:prstGeom>
        </p:spPr>
      </p:pic>
      <p:pic>
        <p:nvPicPr>
          <p:cNvPr id="6" name="Picture 5">
            <a:extLst>
              <a:ext uri="{FF2B5EF4-FFF2-40B4-BE49-F238E27FC236}">
                <a16:creationId xmlns:a16="http://schemas.microsoft.com/office/drawing/2014/main" xmlns="" id="{84A8BD59-EFFD-4DF4-9EDC-4796A94C3C49}"/>
              </a:ext>
            </a:extLst>
          </p:cNvPr>
          <p:cNvPicPr>
            <a:picLocks noChangeAspect="1"/>
          </p:cNvPicPr>
          <p:nvPr/>
        </p:nvPicPr>
        <p:blipFill>
          <a:blip r:embed="rId4"/>
          <a:stretch>
            <a:fillRect/>
          </a:stretch>
        </p:blipFill>
        <p:spPr>
          <a:xfrm>
            <a:off x="4305640" y="110048"/>
            <a:ext cx="4513493" cy="2604357"/>
          </a:xfrm>
          <a:prstGeom prst="rect">
            <a:avLst/>
          </a:prstGeom>
        </p:spPr>
      </p:pic>
    </p:spTree>
    <p:extLst>
      <p:ext uri="{BB962C8B-B14F-4D97-AF65-F5344CB8AC3E}">
        <p14:creationId xmlns:p14="http://schemas.microsoft.com/office/powerpoint/2010/main" val="2412649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37"/>
          <p:cNvSpPr txBox="1">
            <a:spLocks noGrp="1"/>
          </p:cNvSpPr>
          <p:nvPr>
            <p:ph type="title"/>
          </p:nvPr>
        </p:nvSpPr>
        <p:spPr>
          <a:xfrm>
            <a:off x="1297499" y="393750"/>
            <a:ext cx="7586441" cy="914100"/>
          </a:xfrm>
          <a:prstGeom prst="rect">
            <a:avLst/>
          </a:prstGeom>
        </p:spPr>
        <p:txBody>
          <a:bodyPr spcFirstLastPara="1" wrap="square" lIns="91425" tIns="91425" rIns="91425" bIns="91425" anchor="t" anchorCtr="0">
            <a:noAutofit/>
          </a:bodyPr>
          <a:lstStyle/>
          <a:p>
            <a:pPr lvl="0"/>
            <a:r>
              <a:rPr lang="en-US" dirty="0">
                <a:highlight>
                  <a:srgbClr val="FF0000"/>
                </a:highlight>
              </a:rPr>
              <a:t>TRƯỜNG HỢP 1</a:t>
            </a:r>
            <a:br>
              <a:rPr lang="en-US" dirty="0">
                <a:highlight>
                  <a:srgbClr val="FF0000"/>
                </a:highlight>
              </a:rPr>
            </a:br>
            <a:r>
              <a:rPr lang="en-US" dirty="0" err="1"/>
              <a:t>Xuất</a:t>
            </a:r>
            <a:r>
              <a:rPr lang="en-US" dirty="0"/>
              <a:t> </a:t>
            </a:r>
            <a:r>
              <a:rPr lang="en-US" dirty="0" err="1"/>
              <a:t>hiện</a:t>
            </a:r>
            <a:r>
              <a:rPr lang="en-US" dirty="0"/>
              <a:t> </a:t>
            </a:r>
            <a:r>
              <a:rPr lang="en-US" dirty="0" err="1"/>
              <a:t>trường</a:t>
            </a:r>
            <a:r>
              <a:rPr lang="en-US" dirty="0"/>
              <a:t> </a:t>
            </a:r>
            <a:r>
              <a:rPr lang="en-US" dirty="0" err="1"/>
              <a:t>hợp</a:t>
            </a:r>
            <a:r>
              <a:rPr lang="en-US" dirty="0"/>
              <a:t> ho, </a:t>
            </a:r>
            <a:r>
              <a:rPr lang="en-US" dirty="0" err="1"/>
              <a:t>sốt</a:t>
            </a:r>
            <a:r>
              <a:rPr lang="en-US" dirty="0"/>
              <a:t>, </a:t>
            </a:r>
            <a:r>
              <a:rPr lang="en-US" dirty="0" err="1"/>
              <a:t>đau</a:t>
            </a:r>
            <a:r>
              <a:rPr lang="en-US" dirty="0"/>
              <a:t> </a:t>
            </a:r>
            <a:r>
              <a:rPr lang="en-US" dirty="0" err="1"/>
              <a:t>rát</a:t>
            </a:r>
            <a:r>
              <a:rPr lang="en-US" dirty="0"/>
              <a:t> </a:t>
            </a:r>
            <a:r>
              <a:rPr lang="en-US" dirty="0" err="1"/>
              <a:t>họng</a:t>
            </a:r>
            <a:r>
              <a:rPr lang="en-US" dirty="0"/>
              <a:t>, </a:t>
            </a:r>
            <a:r>
              <a:rPr lang="en-US" dirty="0" err="1"/>
              <a:t>khó</a:t>
            </a:r>
            <a:r>
              <a:rPr lang="en-US" dirty="0"/>
              <a:t> </a:t>
            </a:r>
            <a:r>
              <a:rPr lang="en-US" dirty="0" err="1"/>
              <a:t>thở</a:t>
            </a:r>
            <a:r>
              <a:rPr lang="en-US" dirty="0"/>
              <a:t>/ F1/ </a:t>
            </a:r>
            <a:r>
              <a:rPr lang="en-US" dirty="0" err="1"/>
              <a:t>nguy</a:t>
            </a:r>
            <a:r>
              <a:rPr lang="en-US" dirty="0"/>
              <a:t> </a:t>
            </a:r>
            <a:r>
              <a:rPr lang="en-US" dirty="0" err="1"/>
              <a:t>cơ</a:t>
            </a:r>
            <a:r>
              <a:rPr lang="en-US" dirty="0"/>
              <a:t> </a:t>
            </a:r>
            <a:r>
              <a:rPr lang="en-US" dirty="0" err="1"/>
              <a:t>cao</a:t>
            </a:r>
            <a:r>
              <a:rPr lang="en-US" dirty="0"/>
              <a:t> </a:t>
            </a:r>
            <a:r>
              <a:rPr lang="en-US" dirty="0" err="1"/>
              <a:t>tại</a:t>
            </a:r>
            <a:r>
              <a:rPr lang="en-US" dirty="0"/>
              <a:t> </a:t>
            </a:r>
            <a:r>
              <a:rPr lang="en-US" dirty="0" err="1"/>
              <a:t>nơi</a:t>
            </a:r>
            <a:r>
              <a:rPr lang="en-US" dirty="0"/>
              <a:t> </a:t>
            </a:r>
            <a:r>
              <a:rPr lang="en-US" dirty="0" err="1"/>
              <a:t>làm</a:t>
            </a:r>
            <a:r>
              <a:rPr lang="en-US" dirty="0"/>
              <a:t> </a:t>
            </a:r>
            <a:r>
              <a:rPr lang="en-US" dirty="0" err="1"/>
              <a:t>việc</a:t>
            </a:r>
            <a:endParaRPr dirty="0"/>
          </a:p>
        </p:txBody>
      </p:sp>
      <p:sp>
        <p:nvSpPr>
          <p:cNvPr id="814" name="Google Shape;814;p37"/>
          <p:cNvSpPr txBox="1"/>
          <p:nvPr/>
        </p:nvSpPr>
        <p:spPr>
          <a:xfrm>
            <a:off x="1158086" y="3307024"/>
            <a:ext cx="1166700" cy="6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endParaRPr sz="800" dirty="0">
              <a:solidFill>
                <a:srgbClr val="FFFFFF"/>
              </a:solidFill>
              <a:latin typeface="Roboto"/>
              <a:ea typeface="Roboto"/>
              <a:cs typeface="Roboto"/>
              <a:sym typeface="Roboto"/>
            </a:endParaRPr>
          </a:p>
        </p:txBody>
      </p:sp>
      <p:sp>
        <p:nvSpPr>
          <p:cNvPr id="816" name="Google Shape;816;p37"/>
          <p:cNvSpPr txBox="1"/>
          <p:nvPr/>
        </p:nvSpPr>
        <p:spPr>
          <a:xfrm>
            <a:off x="3438904" y="3307022"/>
            <a:ext cx="1136400" cy="666300"/>
          </a:xfrm>
          <a:prstGeom prst="rect">
            <a:avLst/>
          </a:prstGeom>
          <a:noFill/>
          <a:ln>
            <a:noFill/>
          </a:ln>
        </p:spPr>
        <p:txBody>
          <a:bodyPr spcFirstLastPara="1" wrap="square" lIns="91425" tIns="91425" rIns="91425" bIns="91425" anchor="t" anchorCtr="0">
            <a:noAutofit/>
          </a:bodyPr>
          <a:lstStyle/>
          <a:p>
            <a:pPr marL="0" lvl="0" indent="0" algn="l" rtl="0">
              <a:spcBef>
                <a:spcPts val="1600"/>
              </a:spcBef>
              <a:spcAft>
                <a:spcPts val="1600"/>
              </a:spcAft>
              <a:buNone/>
            </a:pPr>
            <a:endParaRPr sz="800" dirty="0">
              <a:solidFill>
                <a:srgbClr val="FFFFFF"/>
              </a:solidFill>
              <a:latin typeface="Roboto"/>
              <a:ea typeface="Roboto"/>
              <a:cs typeface="Roboto"/>
              <a:sym typeface="Roboto"/>
            </a:endParaRPr>
          </a:p>
        </p:txBody>
      </p:sp>
      <p:sp>
        <p:nvSpPr>
          <p:cNvPr id="819" name="Google Shape;819;p37"/>
          <p:cNvSpPr txBox="1"/>
          <p:nvPr/>
        </p:nvSpPr>
        <p:spPr>
          <a:xfrm>
            <a:off x="1158086" y="2928564"/>
            <a:ext cx="1166700" cy="1044758"/>
          </a:xfrm>
          <a:prstGeom prst="rect">
            <a:avLst/>
          </a:prstGeom>
          <a:noFill/>
          <a:ln>
            <a:noFill/>
          </a:ln>
        </p:spPr>
        <p:txBody>
          <a:bodyPr spcFirstLastPara="1" wrap="square" lIns="91425" tIns="91425" rIns="91425" bIns="91425" anchor="ctr" anchorCtr="0">
            <a:noAutofit/>
          </a:bodyPr>
          <a:lstStyle/>
          <a:p>
            <a:pPr lvl="0"/>
            <a:r>
              <a:rPr lang="en-US" sz="1000">
                <a:solidFill>
                  <a:srgbClr val="FFFFFF"/>
                </a:solidFill>
                <a:latin typeface="Roboto"/>
                <a:ea typeface="Roboto"/>
                <a:cs typeface="Roboto"/>
                <a:sym typeface="Roboto"/>
              </a:rPr>
              <a:t>NLĐ thông báo cho quản lý và cán bộ phụ trách y tế</a:t>
            </a:r>
            <a:endParaRPr lang="en-US" sz="1000" dirty="0">
              <a:solidFill>
                <a:srgbClr val="FFFFFF"/>
              </a:solidFill>
              <a:latin typeface="Roboto"/>
              <a:ea typeface="Roboto"/>
              <a:cs typeface="Roboto"/>
              <a:sym typeface="Roboto"/>
            </a:endParaRPr>
          </a:p>
        </p:txBody>
      </p:sp>
      <p:sp>
        <p:nvSpPr>
          <p:cNvPr id="820" name="Google Shape;820;p37"/>
          <p:cNvSpPr txBox="1"/>
          <p:nvPr/>
        </p:nvSpPr>
        <p:spPr>
          <a:xfrm>
            <a:off x="2245596" y="3641872"/>
            <a:ext cx="1136400" cy="403500"/>
          </a:xfrm>
          <a:prstGeom prst="rect">
            <a:avLst/>
          </a:prstGeom>
          <a:noFill/>
          <a:ln>
            <a:noFill/>
          </a:ln>
        </p:spPr>
        <p:txBody>
          <a:bodyPr spcFirstLastPara="1" wrap="square" lIns="91425" tIns="91425" rIns="91425" bIns="91425" anchor="ctr" anchorCtr="0">
            <a:noAutofit/>
          </a:bodyPr>
          <a:lstStyle/>
          <a:p>
            <a:pPr lvl="0">
              <a:lnSpc>
                <a:spcPct val="115000"/>
              </a:lnSpc>
            </a:pPr>
            <a:r>
              <a:rPr lang="vi-VN" sz="1000" dirty="0">
                <a:solidFill>
                  <a:schemeClr val="bg1"/>
                </a:solidFill>
                <a:latin typeface="Open Sans"/>
                <a:ea typeface="Open Sans"/>
                <a:cs typeface="Open Sans"/>
                <a:sym typeface="Open Sans"/>
              </a:rPr>
              <a:t>CB quản lý yêu cầu những người xung quanh không tiếp xúc, phân luồng đưa đến KV/ phòng cách ly tạm thời đã được bố trí</a:t>
            </a:r>
          </a:p>
        </p:txBody>
      </p:sp>
      <p:sp>
        <p:nvSpPr>
          <p:cNvPr id="821" name="Google Shape;821;p37"/>
          <p:cNvSpPr txBox="1"/>
          <p:nvPr/>
        </p:nvSpPr>
        <p:spPr>
          <a:xfrm>
            <a:off x="3404990" y="3368073"/>
            <a:ext cx="1136400" cy="403500"/>
          </a:xfrm>
          <a:prstGeom prst="rect">
            <a:avLst/>
          </a:prstGeom>
          <a:noFill/>
          <a:ln>
            <a:noFill/>
          </a:ln>
        </p:spPr>
        <p:txBody>
          <a:bodyPr spcFirstLastPara="1" wrap="square" lIns="91425" tIns="91425" rIns="91425" bIns="91425" anchor="ctr" anchorCtr="0">
            <a:noAutofit/>
          </a:bodyPr>
          <a:lstStyle/>
          <a:p>
            <a:pPr lvl="0">
              <a:lnSpc>
                <a:spcPct val="115000"/>
              </a:lnSpc>
            </a:pPr>
            <a:r>
              <a:rPr lang="vi-VN" sz="1000" dirty="0">
                <a:solidFill>
                  <a:schemeClr val="bg1"/>
                </a:solidFill>
                <a:latin typeface="Open Sans"/>
                <a:ea typeface="Open Sans"/>
                <a:cs typeface="Open Sans"/>
                <a:sym typeface="Open Sans"/>
              </a:rPr>
              <a:t>Liên lạc với TTYT quận huyện trên địa bàn để được tư vấn, hướng dẫn.</a:t>
            </a:r>
          </a:p>
        </p:txBody>
      </p:sp>
      <p:sp>
        <p:nvSpPr>
          <p:cNvPr id="822" name="Google Shape;822;p37"/>
          <p:cNvSpPr txBox="1"/>
          <p:nvPr/>
        </p:nvSpPr>
        <p:spPr>
          <a:xfrm>
            <a:off x="4598298" y="3047443"/>
            <a:ext cx="1136400" cy="403500"/>
          </a:xfrm>
          <a:prstGeom prst="rect">
            <a:avLst/>
          </a:prstGeom>
          <a:noFill/>
          <a:ln>
            <a:noFill/>
          </a:ln>
        </p:spPr>
        <p:txBody>
          <a:bodyPr spcFirstLastPara="1" wrap="square" lIns="91425" tIns="91425" rIns="91425" bIns="91425" anchor="ctr" anchorCtr="0">
            <a:noAutofit/>
          </a:bodyPr>
          <a:lstStyle/>
          <a:p>
            <a:pPr lvl="0">
              <a:lnSpc>
                <a:spcPct val="115000"/>
              </a:lnSpc>
              <a:defRPr/>
            </a:pPr>
            <a:r>
              <a:rPr lang="vi-VN" sz="1000" dirty="0">
                <a:solidFill>
                  <a:schemeClr val="bg1"/>
                </a:solidFill>
                <a:latin typeface="Open Sans"/>
                <a:ea typeface="Open Sans"/>
                <a:cs typeface="Open Sans"/>
                <a:sym typeface="Open Sans"/>
              </a:rPr>
              <a:t>Lập danh sách người tiếp xúc</a:t>
            </a:r>
            <a:endParaRPr lang="vi-VN" sz="1000" dirty="0">
              <a:solidFill>
                <a:schemeClr val="bg1"/>
              </a:solidFill>
              <a:latin typeface="Lato"/>
              <a:ea typeface="Lato"/>
              <a:cs typeface="Lato"/>
              <a:sym typeface="Lato"/>
            </a:endParaRPr>
          </a:p>
        </p:txBody>
      </p:sp>
      <p:sp>
        <p:nvSpPr>
          <p:cNvPr id="823" name="Google Shape;823;p37"/>
          <p:cNvSpPr txBox="1"/>
          <p:nvPr/>
        </p:nvSpPr>
        <p:spPr>
          <a:xfrm>
            <a:off x="5769318" y="2975312"/>
            <a:ext cx="1136400" cy="403500"/>
          </a:xfrm>
          <a:prstGeom prst="rect">
            <a:avLst/>
          </a:prstGeom>
          <a:noFill/>
          <a:ln>
            <a:noFill/>
          </a:ln>
        </p:spPr>
        <p:txBody>
          <a:bodyPr spcFirstLastPara="1" wrap="square" lIns="91425" tIns="91425" rIns="91425" bIns="91425" anchor="ctr" anchorCtr="0">
            <a:noAutofit/>
          </a:bodyPr>
          <a:lstStyle/>
          <a:p>
            <a:pPr lvl="0">
              <a:lnSpc>
                <a:spcPct val="115000"/>
              </a:lnSpc>
              <a:defRPr/>
            </a:pPr>
            <a:r>
              <a:rPr lang="vi-VN" sz="1000" dirty="0">
                <a:solidFill>
                  <a:schemeClr val="bg1"/>
                </a:solidFill>
                <a:latin typeface="Open Sans"/>
                <a:ea typeface="Open Sans"/>
                <a:cs typeface="Open Sans"/>
                <a:sym typeface="Open Sans"/>
              </a:rPr>
              <a:t>Thực hiện khử khuẩn tại đơn vị </a:t>
            </a:r>
            <a:endParaRPr lang="vi-VN" sz="1000" dirty="0">
              <a:solidFill>
                <a:schemeClr val="bg1"/>
              </a:solidFill>
              <a:latin typeface="Lato"/>
              <a:ea typeface="Lato"/>
              <a:cs typeface="Lato"/>
              <a:sym typeface="Lato"/>
            </a:endParaRPr>
          </a:p>
        </p:txBody>
      </p:sp>
      <p:sp>
        <p:nvSpPr>
          <p:cNvPr id="824" name="Google Shape;824;p37"/>
          <p:cNvSpPr txBox="1"/>
          <p:nvPr/>
        </p:nvSpPr>
        <p:spPr>
          <a:xfrm>
            <a:off x="6883436" y="3307828"/>
            <a:ext cx="1136400" cy="403500"/>
          </a:xfrm>
          <a:prstGeom prst="rect">
            <a:avLst/>
          </a:prstGeom>
          <a:noFill/>
          <a:ln>
            <a:noFill/>
          </a:ln>
        </p:spPr>
        <p:txBody>
          <a:bodyPr spcFirstLastPara="1" wrap="square" lIns="91425" tIns="91425" rIns="91425" bIns="91425" anchor="ctr" anchorCtr="0">
            <a:noAutofit/>
          </a:bodyPr>
          <a:lstStyle/>
          <a:p>
            <a:pPr lvl="0">
              <a:lnSpc>
                <a:spcPct val="115000"/>
              </a:lnSpc>
              <a:defRPr/>
            </a:pPr>
            <a:r>
              <a:rPr lang="vi-VN" sz="1000" dirty="0">
                <a:solidFill>
                  <a:schemeClr val="bg1"/>
                </a:solidFill>
                <a:latin typeface="Open Sans"/>
                <a:ea typeface="Open Sans"/>
                <a:cs typeface="Open Sans"/>
                <a:sym typeface="Open Sans"/>
              </a:rPr>
              <a:t>Tổ chức vận chuyển cách ly hoặc yêu cầu cách ly tạm thời chờ kết quả xét nghiệm</a:t>
            </a:r>
          </a:p>
        </p:txBody>
      </p:sp>
      <p:cxnSp>
        <p:nvCxnSpPr>
          <p:cNvPr id="826" name="Google Shape;826;p37"/>
          <p:cNvCxnSpPr/>
          <p:nvPr/>
        </p:nvCxnSpPr>
        <p:spPr>
          <a:xfrm>
            <a:off x="1761628" y="2076708"/>
            <a:ext cx="639000" cy="660000"/>
          </a:xfrm>
          <a:prstGeom prst="straightConnector1">
            <a:avLst/>
          </a:prstGeom>
          <a:noFill/>
          <a:ln w="9525" cap="flat" cmpd="sng">
            <a:solidFill>
              <a:srgbClr val="FFFFFF"/>
            </a:solidFill>
            <a:prstDash val="solid"/>
            <a:round/>
            <a:headEnd type="none" w="med" len="med"/>
            <a:tailEnd type="none" w="med" len="med"/>
          </a:ln>
        </p:spPr>
      </p:cxnSp>
      <p:sp>
        <p:nvSpPr>
          <p:cNvPr id="827" name="Google Shape;827;p37"/>
          <p:cNvSpPr/>
          <p:nvPr/>
        </p:nvSpPr>
        <p:spPr>
          <a:xfrm flipH="1">
            <a:off x="1228048" y="2615708"/>
            <a:ext cx="1185000" cy="128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828" name="Google Shape;828;p37"/>
          <p:cNvSpPr/>
          <p:nvPr/>
        </p:nvSpPr>
        <p:spPr>
          <a:xfrm>
            <a:off x="1227675" y="2757288"/>
            <a:ext cx="1185000" cy="128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cxnSp>
        <p:nvCxnSpPr>
          <p:cNvPr id="829" name="Google Shape;829;p37"/>
          <p:cNvCxnSpPr/>
          <p:nvPr/>
        </p:nvCxnSpPr>
        <p:spPr>
          <a:xfrm>
            <a:off x="2855284" y="2076708"/>
            <a:ext cx="639000" cy="660000"/>
          </a:xfrm>
          <a:prstGeom prst="straightConnector1">
            <a:avLst/>
          </a:prstGeom>
          <a:noFill/>
          <a:ln w="9525" cap="flat" cmpd="sng">
            <a:solidFill>
              <a:srgbClr val="FFFFFF"/>
            </a:solidFill>
            <a:prstDash val="solid"/>
            <a:round/>
            <a:headEnd type="none" w="med" len="med"/>
            <a:tailEnd type="none" w="med" len="med"/>
          </a:ln>
        </p:spPr>
      </p:cxnSp>
      <p:sp>
        <p:nvSpPr>
          <p:cNvPr id="830" name="Google Shape;830;p37"/>
          <p:cNvSpPr/>
          <p:nvPr/>
        </p:nvSpPr>
        <p:spPr>
          <a:xfrm flipH="1">
            <a:off x="2321705" y="2615708"/>
            <a:ext cx="1185000" cy="128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
                <a:solidFill>
                  <a:srgbClr val="999999"/>
                </a:solidFill>
                <a:latin typeface="Open Sans"/>
                <a:ea typeface="Open Sans"/>
                <a:cs typeface="Open Sans"/>
                <a:sym typeface="Open Sans"/>
              </a:rPr>
              <a:t>  </a:t>
            </a:r>
            <a:endParaRPr>
              <a:solidFill>
                <a:srgbClr val="999999"/>
              </a:solidFill>
              <a:latin typeface="Open Sans"/>
              <a:ea typeface="Open Sans"/>
              <a:cs typeface="Open Sans"/>
              <a:sym typeface="Open Sans"/>
            </a:endParaRPr>
          </a:p>
        </p:txBody>
      </p:sp>
      <p:sp>
        <p:nvSpPr>
          <p:cNvPr id="831" name="Google Shape;831;p37"/>
          <p:cNvSpPr/>
          <p:nvPr/>
        </p:nvSpPr>
        <p:spPr>
          <a:xfrm>
            <a:off x="2321332" y="2757288"/>
            <a:ext cx="1185000" cy="128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cxnSp>
        <p:nvCxnSpPr>
          <p:cNvPr id="832" name="Google Shape;832;p37"/>
          <p:cNvCxnSpPr/>
          <p:nvPr/>
        </p:nvCxnSpPr>
        <p:spPr>
          <a:xfrm>
            <a:off x="3949490" y="2076708"/>
            <a:ext cx="639000" cy="660000"/>
          </a:xfrm>
          <a:prstGeom prst="straightConnector1">
            <a:avLst/>
          </a:prstGeom>
          <a:noFill/>
          <a:ln w="9525" cap="flat" cmpd="sng">
            <a:solidFill>
              <a:srgbClr val="FFFFFF"/>
            </a:solidFill>
            <a:prstDash val="solid"/>
            <a:round/>
            <a:headEnd type="none" w="med" len="med"/>
            <a:tailEnd type="none" w="med" len="med"/>
          </a:ln>
        </p:spPr>
      </p:cxnSp>
      <p:sp>
        <p:nvSpPr>
          <p:cNvPr id="833" name="Google Shape;833;p37"/>
          <p:cNvSpPr/>
          <p:nvPr/>
        </p:nvSpPr>
        <p:spPr>
          <a:xfrm flipH="1">
            <a:off x="3415911" y="2615708"/>
            <a:ext cx="1185000" cy="128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834" name="Google Shape;834;p37"/>
          <p:cNvSpPr/>
          <p:nvPr/>
        </p:nvSpPr>
        <p:spPr>
          <a:xfrm>
            <a:off x="3415538" y="2757288"/>
            <a:ext cx="1185000" cy="128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cxnSp>
        <p:nvCxnSpPr>
          <p:cNvPr id="835" name="Google Shape;835;p37"/>
          <p:cNvCxnSpPr/>
          <p:nvPr/>
        </p:nvCxnSpPr>
        <p:spPr>
          <a:xfrm>
            <a:off x="5041054" y="2076708"/>
            <a:ext cx="639000" cy="660000"/>
          </a:xfrm>
          <a:prstGeom prst="straightConnector1">
            <a:avLst/>
          </a:prstGeom>
          <a:noFill/>
          <a:ln w="9525" cap="flat" cmpd="sng">
            <a:solidFill>
              <a:schemeClr val="accent3"/>
            </a:solidFill>
            <a:prstDash val="solid"/>
            <a:round/>
            <a:headEnd type="none" w="med" len="med"/>
            <a:tailEnd type="none" w="med" len="med"/>
          </a:ln>
        </p:spPr>
      </p:cxnSp>
      <p:sp>
        <p:nvSpPr>
          <p:cNvPr id="836" name="Google Shape;836;p37"/>
          <p:cNvSpPr/>
          <p:nvPr/>
        </p:nvSpPr>
        <p:spPr>
          <a:xfrm flipH="1">
            <a:off x="4507474" y="2615708"/>
            <a:ext cx="1185000" cy="1281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837" name="Google Shape;837;p37"/>
          <p:cNvSpPr/>
          <p:nvPr/>
        </p:nvSpPr>
        <p:spPr>
          <a:xfrm>
            <a:off x="4507101" y="2757288"/>
            <a:ext cx="1185000" cy="1281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cxnSp>
        <p:nvCxnSpPr>
          <p:cNvPr id="838" name="Google Shape;838;p37"/>
          <p:cNvCxnSpPr/>
          <p:nvPr/>
        </p:nvCxnSpPr>
        <p:spPr>
          <a:xfrm>
            <a:off x="6129352" y="2076708"/>
            <a:ext cx="639000" cy="660000"/>
          </a:xfrm>
          <a:prstGeom prst="straightConnector1">
            <a:avLst/>
          </a:prstGeom>
          <a:noFill/>
          <a:ln w="9525" cap="flat" cmpd="sng">
            <a:solidFill>
              <a:schemeClr val="accent3"/>
            </a:solidFill>
            <a:prstDash val="solid"/>
            <a:round/>
            <a:headEnd type="none" w="med" len="med"/>
            <a:tailEnd type="none" w="med" len="med"/>
          </a:ln>
        </p:spPr>
      </p:cxnSp>
      <p:sp>
        <p:nvSpPr>
          <p:cNvPr id="839" name="Google Shape;839;p37"/>
          <p:cNvSpPr/>
          <p:nvPr/>
        </p:nvSpPr>
        <p:spPr>
          <a:xfrm flipH="1">
            <a:off x="5595772" y="2615708"/>
            <a:ext cx="1185000" cy="1281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840" name="Google Shape;840;p37"/>
          <p:cNvSpPr/>
          <p:nvPr/>
        </p:nvSpPr>
        <p:spPr>
          <a:xfrm>
            <a:off x="5595400" y="2757288"/>
            <a:ext cx="1185000" cy="1281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cxnSp>
        <p:nvCxnSpPr>
          <p:cNvPr id="841" name="Google Shape;841;p37"/>
          <p:cNvCxnSpPr/>
          <p:nvPr/>
        </p:nvCxnSpPr>
        <p:spPr>
          <a:xfrm>
            <a:off x="7221273" y="2076708"/>
            <a:ext cx="639000" cy="660000"/>
          </a:xfrm>
          <a:prstGeom prst="straightConnector1">
            <a:avLst/>
          </a:prstGeom>
          <a:noFill/>
          <a:ln w="9525" cap="flat" cmpd="sng">
            <a:solidFill>
              <a:schemeClr val="accent3"/>
            </a:solidFill>
            <a:prstDash val="solid"/>
            <a:round/>
            <a:headEnd type="none" w="med" len="med"/>
            <a:tailEnd type="none" w="med" len="med"/>
          </a:ln>
        </p:spPr>
      </p:cxnSp>
      <p:sp>
        <p:nvSpPr>
          <p:cNvPr id="842" name="Google Shape;842;p37"/>
          <p:cNvSpPr/>
          <p:nvPr/>
        </p:nvSpPr>
        <p:spPr>
          <a:xfrm flipH="1">
            <a:off x="6687693" y="2615708"/>
            <a:ext cx="1185000" cy="1281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843" name="Google Shape;843;p37"/>
          <p:cNvSpPr/>
          <p:nvPr/>
        </p:nvSpPr>
        <p:spPr>
          <a:xfrm>
            <a:off x="6687320" y="2757288"/>
            <a:ext cx="1185000" cy="1281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844" name="Google Shape;844;p37"/>
          <p:cNvSpPr txBox="1"/>
          <p:nvPr/>
        </p:nvSpPr>
        <p:spPr>
          <a:xfrm>
            <a:off x="918474" y="1900925"/>
            <a:ext cx="814800" cy="21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US" sz="800" dirty="0">
                <a:solidFill>
                  <a:srgbClr val="FFFFFF"/>
                </a:solidFill>
                <a:latin typeface="Roboto"/>
                <a:ea typeface="Roboto"/>
                <a:cs typeface="Roboto"/>
                <a:sym typeface="Roboto"/>
              </a:rPr>
              <a:t>BƯỚC</a:t>
            </a:r>
            <a:r>
              <a:rPr lang="vi" sz="800" dirty="0">
                <a:solidFill>
                  <a:srgbClr val="FFFFFF"/>
                </a:solidFill>
                <a:latin typeface="Roboto"/>
                <a:ea typeface="Roboto"/>
                <a:cs typeface="Roboto"/>
                <a:sym typeface="Roboto"/>
              </a:rPr>
              <a:t> 1</a:t>
            </a:r>
            <a:endParaRPr sz="800" dirty="0">
              <a:solidFill>
                <a:srgbClr val="FFFFFF"/>
              </a:solidFill>
              <a:latin typeface="Roboto"/>
              <a:ea typeface="Roboto"/>
              <a:cs typeface="Roboto"/>
              <a:sym typeface="Roboto"/>
            </a:endParaRPr>
          </a:p>
        </p:txBody>
      </p:sp>
      <p:sp>
        <p:nvSpPr>
          <p:cNvPr id="845" name="Google Shape;845;p37"/>
          <p:cNvSpPr txBox="1"/>
          <p:nvPr/>
        </p:nvSpPr>
        <p:spPr>
          <a:xfrm>
            <a:off x="1998996" y="1900925"/>
            <a:ext cx="814800" cy="21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US" sz="800" dirty="0">
                <a:solidFill>
                  <a:schemeClr val="lt1"/>
                </a:solidFill>
                <a:latin typeface="Roboto"/>
                <a:ea typeface="Roboto"/>
                <a:cs typeface="Roboto"/>
                <a:sym typeface="Roboto"/>
              </a:rPr>
              <a:t>BƯỚC </a:t>
            </a:r>
            <a:r>
              <a:rPr lang="vi" sz="800" dirty="0">
                <a:solidFill>
                  <a:srgbClr val="FFFFFF"/>
                </a:solidFill>
                <a:latin typeface="Roboto"/>
                <a:ea typeface="Roboto"/>
                <a:cs typeface="Roboto"/>
                <a:sym typeface="Roboto"/>
              </a:rPr>
              <a:t> 2</a:t>
            </a:r>
            <a:endParaRPr sz="800" dirty="0">
              <a:solidFill>
                <a:srgbClr val="FFFFFF"/>
              </a:solidFill>
              <a:latin typeface="Roboto"/>
              <a:ea typeface="Roboto"/>
              <a:cs typeface="Roboto"/>
              <a:sym typeface="Roboto"/>
            </a:endParaRPr>
          </a:p>
        </p:txBody>
      </p:sp>
      <p:sp>
        <p:nvSpPr>
          <p:cNvPr id="846" name="Google Shape;846;p37"/>
          <p:cNvSpPr txBox="1"/>
          <p:nvPr/>
        </p:nvSpPr>
        <p:spPr>
          <a:xfrm>
            <a:off x="3135552" y="1900925"/>
            <a:ext cx="814800" cy="21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US" sz="800" dirty="0">
                <a:solidFill>
                  <a:schemeClr val="lt1"/>
                </a:solidFill>
                <a:latin typeface="Roboto"/>
                <a:ea typeface="Roboto"/>
                <a:cs typeface="Roboto"/>
                <a:sym typeface="Roboto"/>
              </a:rPr>
              <a:t>BƯỚC</a:t>
            </a:r>
            <a:r>
              <a:rPr lang="vi" sz="800" dirty="0">
                <a:solidFill>
                  <a:srgbClr val="FFFFFF"/>
                </a:solidFill>
                <a:latin typeface="Roboto"/>
                <a:ea typeface="Roboto"/>
                <a:cs typeface="Roboto"/>
                <a:sym typeface="Roboto"/>
              </a:rPr>
              <a:t> 3</a:t>
            </a:r>
            <a:endParaRPr sz="800" dirty="0">
              <a:solidFill>
                <a:srgbClr val="FFFFFF"/>
              </a:solidFill>
              <a:latin typeface="Roboto"/>
              <a:ea typeface="Roboto"/>
              <a:cs typeface="Roboto"/>
              <a:sym typeface="Roboto"/>
            </a:endParaRPr>
          </a:p>
        </p:txBody>
      </p:sp>
      <p:sp>
        <p:nvSpPr>
          <p:cNvPr id="847" name="Google Shape;847;p37"/>
          <p:cNvSpPr txBox="1"/>
          <p:nvPr/>
        </p:nvSpPr>
        <p:spPr>
          <a:xfrm>
            <a:off x="4205953" y="1900925"/>
            <a:ext cx="814800" cy="21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US" sz="800" dirty="0">
                <a:solidFill>
                  <a:schemeClr val="lt1"/>
                </a:solidFill>
                <a:latin typeface="Roboto"/>
                <a:ea typeface="Roboto"/>
                <a:cs typeface="Roboto"/>
                <a:sym typeface="Roboto"/>
              </a:rPr>
              <a:t>BƯỚC</a:t>
            </a:r>
            <a:r>
              <a:rPr lang="vi" sz="800" dirty="0">
                <a:solidFill>
                  <a:srgbClr val="FFFFFF"/>
                </a:solidFill>
                <a:latin typeface="Roboto"/>
                <a:ea typeface="Roboto"/>
                <a:cs typeface="Roboto"/>
                <a:sym typeface="Roboto"/>
              </a:rPr>
              <a:t> 4</a:t>
            </a:r>
            <a:endParaRPr sz="800" dirty="0">
              <a:solidFill>
                <a:srgbClr val="FFFFFF"/>
              </a:solidFill>
              <a:latin typeface="Roboto"/>
              <a:ea typeface="Roboto"/>
              <a:cs typeface="Roboto"/>
              <a:sym typeface="Roboto"/>
            </a:endParaRPr>
          </a:p>
        </p:txBody>
      </p:sp>
      <p:sp>
        <p:nvSpPr>
          <p:cNvPr id="848" name="Google Shape;848;p37"/>
          <p:cNvSpPr txBox="1"/>
          <p:nvPr/>
        </p:nvSpPr>
        <p:spPr>
          <a:xfrm>
            <a:off x="5185898" y="1900925"/>
            <a:ext cx="937200" cy="21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US" sz="800" dirty="0">
                <a:solidFill>
                  <a:schemeClr val="lt1"/>
                </a:solidFill>
                <a:latin typeface="Roboto"/>
                <a:ea typeface="Roboto"/>
                <a:cs typeface="Roboto"/>
                <a:sym typeface="Roboto"/>
              </a:rPr>
              <a:t>BƯỚC</a:t>
            </a:r>
            <a:r>
              <a:rPr lang="vi" sz="800" dirty="0">
                <a:solidFill>
                  <a:srgbClr val="FFFFFF"/>
                </a:solidFill>
                <a:latin typeface="Roboto"/>
                <a:ea typeface="Roboto"/>
                <a:cs typeface="Roboto"/>
                <a:sym typeface="Roboto"/>
              </a:rPr>
              <a:t> 5</a:t>
            </a:r>
            <a:endParaRPr sz="800" dirty="0">
              <a:solidFill>
                <a:srgbClr val="FFFFFF"/>
              </a:solidFill>
              <a:latin typeface="Roboto"/>
              <a:ea typeface="Roboto"/>
              <a:cs typeface="Roboto"/>
              <a:sym typeface="Roboto"/>
            </a:endParaRPr>
          </a:p>
        </p:txBody>
      </p:sp>
      <p:sp>
        <p:nvSpPr>
          <p:cNvPr id="849" name="Google Shape;849;p37"/>
          <p:cNvSpPr txBox="1"/>
          <p:nvPr/>
        </p:nvSpPr>
        <p:spPr>
          <a:xfrm>
            <a:off x="6337518" y="1900925"/>
            <a:ext cx="863400" cy="21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US" sz="800" dirty="0">
                <a:solidFill>
                  <a:schemeClr val="lt1"/>
                </a:solidFill>
                <a:latin typeface="Roboto"/>
                <a:ea typeface="Roboto"/>
                <a:cs typeface="Roboto"/>
                <a:sym typeface="Roboto"/>
              </a:rPr>
              <a:t>BƯỚC</a:t>
            </a:r>
            <a:r>
              <a:rPr lang="vi" sz="800" dirty="0">
                <a:solidFill>
                  <a:srgbClr val="FFFFFF"/>
                </a:solidFill>
                <a:latin typeface="Roboto"/>
                <a:ea typeface="Roboto"/>
                <a:cs typeface="Roboto"/>
                <a:sym typeface="Roboto"/>
              </a:rPr>
              <a:t> 6</a:t>
            </a:r>
            <a:endParaRPr sz="800" dirty="0">
              <a:solidFill>
                <a:srgbClr val="FFFFFF"/>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991069-F3C7-4C6E-B58A-0BE59B7AED4D}"/>
              </a:ext>
            </a:extLst>
          </p:cNvPr>
          <p:cNvSpPr>
            <a:spLocks noGrp="1"/>
          </p:cNvSpPr>
          <p:nvPr>
            <p:ph type="title"/>
          </p:nvPr>
        </p:nvSpPr>
        <p:spPr>
          <a:xfrm>
            <a:off x="1166094" y="251137"/>
            <a:ext cx="7038900" cy="914100"/>
          </a:xfrm>
        </p:spPr>
        <p:txBody>
          <a:bodyPr/>
          <a:lstStyle/>
          <a:p>
            <a:r>
              <a:rPr lang="en-US" dirty="0">
                <a:highlight>
                  <a:srgbClr val="FF0000"/>
                </a:highlight>
              </a:rPr>
              <a:t>TRƯỜNG HỢP 2</a:t>
            </a:r>
            <a:r>
              <a:rPr lang="en-US" dirty="0"/>
              <a:t/>
            </a:r>
            <a:br>
              <a:rPr lang="en-US" dirty="0"/>
            </a:br>
            <a:r>
              <a:rPr lang="en-US" dirty="0" err="1"/>
              <a:t>Xác</a:t>
            </a:r>
            <a:r>
              <a:rPr lang="en-US" dirty="0"/>
              <a:t> </a:t>
            </a:r>
            <a:r>
              <a:rPr lang="en-US" dirty="0" err="1"/>
              <a:t>định</a:t>
            </a:r>
            <a:r>
              <a:rPr lang="en-US" dirty="0"/>
              <a:t> </a:t>
            </a:r>
            <a:r>
              <a:rPr lang="en-US" dirty="0" err="1"/>
              <a:t>mắc</a:t>
            </a:r>
            <a:r>
              <a:rPr lang="en-US" dirty="0"/>
              <a:t> COVID-19 </a:t>
            </a:r>
            <a:r>
              <a:rPr lang="en-US" dirty="0" err="1"/>
              <a:t>tại</a:t>
            </a:r>
            <a:r>
              <a:rPr lang="en-US" dirty="0"/>
              <a:t> </a:t>
            </a:r>
            <a:r>
              <a:rPr lang="en-US" dirty="0" err="1"/>
              <a:t>nơi</a:t>
            </a:r>
            <a:r>
              <a:rPr lang="en-US" dirty="0"/>
              <a:t> </a:t>
            </a:r>
            <a:r>
              <a:rPr lang="en-US" dirty="0" err="1"/>
              <a:t>làm</a:t>
            </a:r>
            <a:r>
              <a:rPr lang="en-US" dirty="0"/>
              <a:t> </a:t>
            </a:r>
            <a:r>
              <a:rPr lang="en-US" dirty="0" err="1"/>
              <a:t>việc</a:t>
            </a:r>
            <a:endParaRPr lang="vi-VN" dirty="0"/>
          </a:p>
        </p:txBody>
      </p:sp>
      <p:graphicFrame>
        <p:nvGraphicFramePr>
          <p:cNvPr id="4" name="Diagram 3">
            <a:extLst>
              <a:ext uri="{FF2B5EF4-FFF2-40B4-BE49-F238E27FC236}">
                <a16:creationId xmlns:a16="http://schemas.microsoft.com/office/drawing/2014/main" xmlns="" id="{E16A5BDD-534F-4933-B8F2-40554C1F953C}"/>
              </a:ext>
            </a:extLst>
          </p:cNvPr>
          <p:cNvGraphicFramePr/>
          <p:nvPr>
            <p:extLst>
              <p:ext uri="{D42A27DB-BD31-4B8C-83A1-F6EECF244321}">
                <p14:modId xmlns:p14="http://schemas.microsoft.com/office/powerpoint/2010/main" val="3214369598"/>
              </p:ext>
            </p:extLst>
          </p:nvPr>
        </p:nvGraphicFramePr>
        <p:xfrm>
          <a:off x="0" y="1165237"/>
          <a:ext cx="9144000" cy="3738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5515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173A986-D2AD-437B-892D-24B627ACA6BE}"/>
              </a:ext>
            </a:extLst>
          </p:cNvPr>
          <p:cNvSpPr>
            <a:spLocks noGrp="1"/>
          </p:cNvSpPr>
          <p:nvPr>
            <p:ph type="title"/>
          </p:nvPr>
        </p:nvSpPr>
        <p:spPr/>
        <p:txBody>
          <a:bodyPr/>
          <a:lstStyle/>
          <a:p>
            <a:r>
              <a:rPr lang="en-US" dirty="0">
                <a:solidFill>
                  <a:srgbClr val="FFFF00"/>
                </a:solidFill>
              </a:rPr>
              <a:t>CHIẾN LƯỢC VACXIN TẠI VIỆT NAM</a:t>
            </a:r>
          </a:p>
        </p:txBody>
      </p:sp>
      <p:sp>
        <p:nvSpPr>
          <p:cNvPr id="3" name="Chỗ dành sẵn cho Văn bản 2">
            <a:extLst>
              <a:ext uri="{FF2B5EF4-FFF2-40B4-BE49-F238E27FC236}">
                <a16:creationId xmlns:a16="http://schemas.microsoft.com/office/drawing/2014/main" xmlns="" id="{3ECF9F87-128B-4B69-9EA9-6D8DA3F3C8DC}"/>
              </a:ext>
            </a:extLst>
          </p:cNvPr>
          <p:cNvSpPr>
            <a:spLocks noGrp="1"/>
          </p:cNvSpPr>
          <p:nvPr>
            <p:ph type="body" idx="1"/>
          </p:nvPr>
        </p:nvSpPr>
        <p:spPr>
          <a:xfrm>
            <a:off x="1111170" y="1567550"/>
            <a:ext cx="7225230" cy="2911200"/>
          </a:xfrm>
        </p:spPr>
        <p:txBody>
          <a:bodyPr/>
          <a:lstStyle/>
          <a:p>
            <a:r>
              <a:rPr lang="en-US" sz="2800" dirty="0">
                <a:latin typeface="Times New Roman" panose="02020603050405020304" pitchFamily="18" charset="0"/>
                <a:cs typeface="Times New Roman" panose="02020603050405020304" pitchFamily="18" charset="0"/>
              </a:rPr>
              <a:t>Mua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khẩu</a:t>
            </a:r>
            <a:endParaRPr lang="en-US" sz="2800" dirty="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Chuyển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xuất</a:t>
            </a:r>
            <a:r>
              <a:rPr lang="en-US" sz="2800">
                <a:latin typeface="Times New Roman" panose="02020603050405020304" pitchFamily="18" charset="0"/>
                <a:cs typeface="Times New Roman" panose="02020603050405020304" pitchFamily="18" charset="0"/>
              </a:rPr>
              <a:t> trong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889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7F37CDD-3F97-44C4-8D75-D0016141A75A}"/>
              </a:ext>
            </a:extLst>
          </p:cNvPr>
          <p:cNvSpPr>
            <a:spLocks noGrp="1"/>
          </p:cNvSpPr>
          <p:nvPr>
            <p:ph type="title"/>
          </p:nvPr>
        </p:nvSpPr>
        <p:spPr>
          <a:xfrm>
            <a:off x="1297500" y="393750"/>
            <a:ext cx="7038900" cy="694270"/>
          </a:xfrm>
        </p:spPr>
        <p:txBody>
          <a:bodyPr/>
          <a:lstStyle/>
          <a:p>
            <a:r>
              <a:rPr lang="en-US" dirty="0" err="1"/>
              <a:t>Giới</a:t>
            </a:r>
            <a:r>
              <a:rPr lang="en-US" dirty="0"/>
              <a:t> </a:t>
            </a:r>
            <a:r>
              <a:rPr lang="en-US" dirty="0" err="1"/>
              <a:t>thiệu</a:t>
            </a:r>
            <a:r>
              <a:rPr lang="en-US" dirty="0"/>
              <a:t> </a:t>
            </a:r>
            <a:r>
              <a:rPr lang="en-US" dirty="0" err="1"/>
              <a:t>một</a:t>
            </a:r>
            <a:r>
              <a:rPr lang="en-US" dirty="0"/>
              <a:t> </a:t>
            </a:r>
            <a:r>
              <a:rPr lang="en-US" dirty="0" err="1"/>
              <a:t>số</a:t>
            </a:r>
            <a:r>
              <a:rPr lang="en-US" dirty="0"/>
              <a:t> </a:t>
            </a:r>
            <a:r>
              <a:rPr lang="en-US" dirty="0" err="1"/>
              <a:t>loại</a:t>
            </a:r>
            <a:r>
              <a:rPr lang="en-US" dirty="0"/>
              <a:t> </a:t>
            </a:r>
            <a:r>
              <a:rPr lang="en-US" dirty="0" err="1"/>
              <a:t>vacxin</a:t>
            </a:r>
            <a:r>
              <a:rPr lang="en-US" dirty="0"/>
              <a:t> </a:t>
            </a:r>
            <a:r>
              <a:rPr lang="en-US" dirty="0" err="1"/>
              <a:t>phòng</a:t>
            </a:r>
            <a:r>
              <a:rPr lang="en-US" dirty="0"/>
              <a:t> covid 19</a:t>
            </a:r>
          </a:p>
        </p:txBody>
      </p:sp>
      <p:sp>
        <p:nvSpPr>
          <p:cNvPr id="3" name="Chỗ dành sẵn cho Văn bản 2">
            <a:extLst>
              <a:ext uri="{FF2B5EF4-FFF2-40B4-BE49-F238E27FC236}">
                <a16:creationId xmlns:a16="http://schemas.microsoft.com/office/drawing/2014/main" xmlns="" id="{27E62D06-A5CC-4964-A356-3A9A86360CC1}"/>
              </a:ext>
            </a:extLst>
          </p:cNvPr>
          <p:cNvSpPr>
            <a:spLocks noGrp="1"/>
          </p:cNvSpPr>
          <p:nvPr>
            <p:ph type="body" idx="1"/>
          </p:nvPr>
        </p:nvSpPr>
        <p:spPr/>
        <p:txBody>
          <a:bodyPr/>
          <a:lstStyle/>
          <a:p>
            <a:pPr marL="488950" indent="-342900">
              <a:buAutoNum type="arabicPeriod"/>
            </a:pPr>
            <a:r>
              <a:rPr lang="en-US" sz="2000" dirty="0" err="1"/>
              <a:t>Vacxin</a:t>
            </a:r>
            <a:r>
              <a:rPr lang="en-US" sz="2000" dirty="0"/>
              <a:t> </a:t>
            </a:r>
            <a:r>
              <a:rPr lang="en-US" sz="2000" dirty="0" err="1"/>
              <a:t>Comilaty</a:t>
            </a:r>
            <a:r>
              <a:rPr lang="en-US" sz="2000" dirty="0"/>
              <a:t> do Pfizer – BioNTech  </a:t>
            </a:r>
            <a:r>
              <a:rPr lang="en-US" sz="2000" dirty="0" err="1"/>
              <a:t>sản</a:t>
            </a:r>
            <a:r>
              <a:rPr lang="en-US" sz="2000" dirty="0"/>
              <a:t> </a:t>
            </a:r>
            <a:r>
              <a:rPr lang="en-US" sz="2000" dirty="0" err="1"/>
              <a:t>xuất</a:t>
            </a:r>
            <a:r>
              <a:rPr lang="en-US" sz="2000" dirty="0"/>
              <a:t> (</a:t>
            </a:r>
            <a:r>
              <a:rPr lang="en-US" sz="2000" dirty="0" err="1"/>
              <a:t>Mỹ</a:t>
            </a:r>
            <a:r>
              <a:rPr lang="en-US" sz="2000" dirty="0"/>
              <a:t> , </a:t>
            </a:r>
            <a:r>
              <a:rPr lang="en-US" sz="2000" dirty="0" err="1"/>
              <a:t>Đức</a:t>
            </a:r>
            <a:r>
              <a:rPr lang="en-US" sz="2000" dirty="0"/>
              <a:t>)</a:t>
            </a:r>
          </a:p>
          <a:p>
            <a:pPr marL="488950" indent="-342900">
              <a:buAutoNum type="arabicPeriod"/>
            </a:pPr>
            <a:r>
              <a:rPr lang="en-US" sz="2000" dirty="0"/>
              <a:t> </a:t>
            </a:r>
            <a:r>
              <a:rPr lang="en-US" sz="2000" dirty="0" err="1"/>
              <a:t>Vacxin</a:t>
            </a:r>
            <a:r>
              <a:rPr lang="en-US" sz="2000" dirty="0"/>
              <a:t> covid 19  Moderna (USA)</a:t>
            </a:r>
          </a:p>
          <a:p>
            <a:pPr marL="488950" indent="-342900">
              <a:buAutoNum type="arabicPeriod" startAt="3"/>
            </a:pPr>
            <a:r>
              <a:rPr lang="en-US" sz="2000" dirty="0" err="1"/>
              <a:t>Vacxin</a:t>
            </a:r>
            <a:r>
              <a:rPr lang="en-US" sz="2000" dirty="0"/>
              <a:t> AstraZeneca (</a:t>
            </a:r>
            <a:r>
              <a:rPr lang="en-US" sz="2000" dirty="0" err="1"/>
              <a:t>Pháp</a:t>
            </a:r>
            <a:r>
              <a:rPr lang="en-US" sz="2000" dirty="0"/>
              <a:t>)</a:t>
            </a:r>
          </a:p>
          <a:p>
            <a:pPr marL="488950" indent="-342900">
              <a:buAutoNum type="arabicPeriod" startAt="3"/>
            </a:pPr>
            <a:r>
              <a:rPr lang="en-US" sz="2000"/>
              <a:t>Vacxin </a:t>
            </a:r>
            <a:r>
              <a:rPr lang="en-US" sz="2000" dirty="0"/>
              <a:t>Sputnik V (Nga)</a:t>
            </a:r>
          </a:p>
          <a:p>
            <a:pPr marL="146050" indent="0">
              <a:buNone/>
            </a:pPr>
            <a:r>
              <a:rPr lang="en-US" sz="2000" dirty="0"/>
              <a:t>( </a:t>
            </a:r>
            <a:r>
              <a:rPr lang="en-US" sz="2000" dirty="0" err="1"/>
              <a:t>Hiện</a:t>
            </a:r>
            <a:r>
              <a:rPr lang="en-US" sz="2000" dirty="0"/>
              <a:t> nay </a:t>
            </a:r>
            <a:r>
              <a:rPr lang="en-US" sz="2000" dirty="0" err="1"/>
              <a:t>Việt</a:t>
            </a:r>
            <a:r>
              <a:rPr lang="en-US" sz="2000" dirty="0"/>
              <a:t> </a:t>
            </a:r>
            <a:r>
              <a:rPr lang="en-US" sz="2000" dirty="0" err="1"/>
              <a:t>nam</a:t>
            </a:r>
            <a:r>
              <a:rPr lang="en-US" sz="2000" dirty="0"/>
              <a:t> </a:t>
            </a:r>
            <a:r>
              <a:rPr lang="en-US" sz="2000" dirty="0" err="1"/>
              <a:t>đang</a:t>
            </a:r>
            <a:r>
              <a:rPr lang="en-US" sz="2000" dirty="0"/>
              <a:t> </a:t>
            </a:r>
            <a:r>
              <a:rPr lang="en-US" sz="2000" dirty="0" err="1"/>
              <a:t>nghiên</a:t>
            </a:r>
            <a:r>
              <a:rPr lang="en-US" sz="2000" dirty="0"/>
              <a:t> </a:t>
            </a:r>
            <a:r>
              <a:rPr lang="en-US" sz="2000" dirty="0" err="1"/>
              <a:t>cứu</a:t>
            </a:r>
            <a:r>
              <a:rPr lang="en-US" sz="2000" dirty="0"/>
              <a:t> </a:t>
            </a:r>
            <a:r>
              <a:rPr lang="en-US" sz="2000" dirty="0" err="1"/>
              <a:t>sản</a:t>
            </a:r>
            <a:r>
              <a:rPr lang="en-US" sz="2000" dirty="0"/>
              <a:t> </a:t>
            </a:r>
            <a:r>
              <a:rPr lang="en-US" sz="2000" dirty="0" err="1"/>
              <a:t>xuất</a:t>
            </a:r>
            <a:r>
              <a:rPr lang="en-US" sz="2000" dirty="0"/>
              <a:t> 4 </a:t>
            </a:r>
            <a:r>
              <a:rPr lang="en-US" sz="2000" dirty="0" err="1"/>
              <a:t>loại</a:t>
            </a:r>
            <a:r>
              <a:rPr lang="en-US" sz="2000" dirty="0"/>
              <a:t> </a:t>
            </a:r>
            <a:r>
              <a:rPr lang="en-US" sz="2000" dirty="0" err="1"/>
              <a:t>vacxin</a:t>
            </a:r>
            <a:r>
              <a:rPr lang="en-US" sz="2000" dirty="0"/>
              <a:t> </a:t>
            </a:r>
            <a:r>
              <a:rPr lang="en-US" sz="2000" dirty="0" err="1"/>
              <a:t>phòng</a:t>
            </a:r>
            <a:r>
              <a:rPr lang="en-US" sz="2000" dirty="0"/>
              <a:t> covid 19, </a:t>
            </a:r>
            <a:r>
              <a:rPr lang="en-US" sz="2000" dirty="0" err="1"/>
              <a:t>sẽ</a:t>
            </a:r>
            <a:r>
              <a:rPr lang="en-US" sz="2000" dirty="0"/>
              <a:t> </a:t>
            </a:r>
            <a:r>
              <a:rPr lang="en-US" sz="2000" dirty="0" err="1"/>
              <a:t>đưa</a:t>
            </a:r>
            <a:r>
              <a:rPr lang="en-US" sz="2000" dirty="0"/>
              <a:t> </a:t>
            </a:r>
            <a:r>
              <a:rPr lang="en-US" sz="2000" dirty="0" err="1"/>
              <a:t>vào</a:t>
            </a:r>
            <a:r>
              <a:rPr lang="en-US" sz="2000" dirty="0"/>
              <a:t> </a:t>
            </a:r>
            <a:r>
              <a:rPr lang="en-US" sz="2000" dirty="0" err="1"/>
              <a:t>sử</a:t>
            </a:r>
            <a:r>
              <a:rPr lang="en-US" sz="2000" dirty="0"/>
              <a:t> </a:t>
            </a:r>
            <a:r>
              <a:rPr lang="en-US" sz="2000" dirty="0" err="1"/>
              <a:t>dụng</a:t>
            </a:r>
            <a:r>
              <a:rPr lang="en-US" sz="2000" dirty="0"/>
              <a:t> </a:t>
            </a:r>
            <a:r>
              <a:rPr lang="en-US" sz="2000" dirty="0" err="1"/>
              <a:t>trong</a:t>
            </a:r>
            <a:r>
              <a:rPr lang="en-US" sz="2000" dirty="0"/>
              <a:t> </a:t>
            </a:r>
            <a:r>
              <a:rPr lang="en-US" sz="2000" dirty="0" err="1"/>
              <a:t>thời</a:t>
            </a:r>
            <a:r>
              <a:rPr lang="en-US" sz="2000" dirty="0"/>
              <a:t> </a:t>
            </a:r>
            <a:r>
              <a:rPr lang="en-US" sz="2000" dirty="0" err="1"/>
              <a:t>gian</a:t>
            </a:r>
            <a:r>
              <a:rPr lang="en-US" sz="2000" dirty="0"/>
              <a:t> </a:t>
            </a:r>
            <a:r>
              <a:rPr lang="en-US" sz="2000" dirty="0" err="1"/>
              <a:t>tới</a:t>
            </a:r>
            <a:r>
              <a:rPr lang="en-US" sz="2000" dirty="0"/>
              <a:t>)</a:t>
            </a:r>
          </a:p>
        </p:txBody>
      </p:sp>
    </p:spTree>
    <p:extLst>
      <p:ext uri="{BB962C8B-B14F-4D97-AF65-F5344CB8AC3E}">
        <p14:creationId xmlns:p14="http://schemas.microsoft.com/office/powerpoint/2010/main" val="2714411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E067AC-F9FD-458A-B7B7-1AF0B44CDE26}"/>
              </a:ext>
            </a:extLst>
          </p:cNvPr>
          <p:cNvSpPr>
            <a:spLocks noGrp="1"/>
          </p:cNvSpPr>
          <p:nvPr>
            <p:ph type="title"/>
          </p:nvPr>
        </p:nvSpPr>
        <p:spPr/>
        <p:txBody>
          <a:bodyPr/>
          <a:lstStyle/>
          <a:p>
            <a:endParaRPr lang="en-US" dirty="0"/>
          </a:p>
        </p:txBody>
      </p:sp>
      <p:sp>
        <p:nvSpPr>
          <p:cNvPr id="3" name="Chỗ dành sẵn cho Văn bản 2">
            <a:extLst>
              <a:ext uri="{FF2B5EF4-FFF2-40B4-BE49-F238E27FC236}">
                <a16:creationId xmlns:a16="http://schemas.microsoft.com/office/drawing/2014/main" xmlns="" id="{447F0E55-54CF-4C98-8836-010B1685A657}"/>
              </a:ext>
            </a:extLst>
          </p:cNvPr>
          <p:cNvSpPr>
            <a:spLocks noGrp="1"/>
          </p:cNvSpPr>
          <p:nvPr>
            <p:ph type="body" idx="1"/>
          </p:nvPr>
        </p:nvSpPr>
        <p:spPr/>
        <p:txBody>
          <a:bodyPr/>
          <a:lstStyle/>
          <a:p>
            <a:pPr marL="146050" indent="0" algn="ctr">
              <a:buNone/>
            </a:pPr>
            <a:endParaRPr lang="en-US" sz="4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72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2CB340B-1EEB-4FA9-8D0C-2D736820CAD7}"/>
              </a:ext>
            </a:extLst>
          </p:cNvPr>
          <p:cNvSpPr>
            <a:spLocks noGrp="1"/>
          </p:cNvSpPr>
          <p:nvPr>
            <p:ph type="title"/>
          </p:nvPr>
        </p:nvSpPr>
        <p:spPr/>
        <p:txBody>
          <a:bodyPr/>
          <a:lstStyle/>
          <a:p>
            <a:r>
              <a:rPr lang="de-DE" altLang="en-US" sz="2800" b="1" dirty="0">
                <a:cs typeface="Arial" panose="020B0604020202020204" pitchFamily="34" charset="0"/>
              </a:rPr>
              <a:t>                ĐÁNH GIÁ CỦA  WHO</a:t>
            </a:r>
            <a:br>
              <a:rPr lang="de-DE" altLang="en-US" sz="2800" b="1" dirty="0">
                <a:cs typeface="Arial" panose="020B0604020202020204" pitchFamily="34" charset="0"/>
              </a:rPr>
            </a:br>
            <a:endParaRPr lang="en-US" dirty="0"/>
          </a:p>
        </p:txBody>
      </p:sp>
      <p:sp>
        <p:nvSpPr>
          <p:cNvPr id="3" name="Chỗ dành sẵn cho Nội dung 2">
            <a:extLst>
              <a:ext uri="{FF2B5EF4-FFF2-40B4-BE49-F238E27FC236}">
                <a16:creationId xmlns:a16="http://schemas.microsoft.com/office/drawing/2014/main" xmlns="" id="{5C2DCCE3-FFE7-4EBA-8955-C2200C7EF966}"/>
              </a:ext>
            </a:extLst>
          </p:cNvPr>
          <p:cNvSpPr>
            <a:spLocks noGrp="1"/>
          </p:cNvSpPr>
          <p:nvPr>
            <p:ph idx="1"/>
          </p:nvPr>
        </p:nvSpPr>
        <p:spPr>
          <a:xfrm>
            <a:off x="311700" y="1017725"/>
            <a:ext cx="8520600" cy="3551150"/>
          </a:xfrm>
        </p:spPr>
        <p:txBody>
          <a:bodyPr/>
          <a:lstStyle/>
          <a:p>
            <a:pPr eaLnBrk="1" hangingPunct="1">
              <a:spcBef>
                <a:spcPts val="1200"/>
              </a:spcBef>
              <a:buFont typeface="Wingdings" panose="05000000000000000000" pitchFamily="2" charset="2"/>
              <a:buChar char="§"/>
            </a:pPr>
            <a:r>
              <a:rPr lang="en-US" altLang="en-US" sz="2200" dirty="0">
                <a:latin typeface="Times New Roman" panose="02020603050405020304" pitchFamily="18" charset="0"/>
                <a:cs typeface="Times New Roman" panose="02020603050405020304" pitchFamily="18" charset="0"/>
              </a:rPr>
              <a:t>Covid 19 </a:t>
            </a:r>
            <a:r>
              <a:rPr lang="en-US" altLang="en-US" sz="2200" dirty="0" err="1">
                <a:latin typeface="Times New Roman" panose="02020603050405020304" pitchFamily="18" charset="0"/>
                <a:cs typeface="Times New Roman" panose="02020603050405020304" pitchFamily="18" charset="0"/>
              </a:rPr>
              <a:t>lây</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lan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mạnh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tại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Vũ</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Hán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sau</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đó</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lan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tràn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các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nơi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toàn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thế</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giới</a:t>
            </a:r>
            <a:r>
              <a:rPr lang="en-US" altLang="en-US" sz="2200" dirty="0">
                <a:latin typeface="Times New Roman" panose="02020603050405020304" pitchFamily="18" charset="0"/>
                <a:cs typeface="Times New Roman" panose="02020603050405020304" pitchFamily="18" charset="0"/>
              </a:rPr>
              <a:t>.</a:t>
            </a:r>
          </a:p>
          <a:p>
            <a:pPr eaLnBrk="1" hangingPunct="1">
              <a:spcBef>
                <a:spcPts val="1200"/>
              </a:spcBef>
              <a:buFont typeface="Wingdings" panose="05000000000000000000" pitchFamily="2" charset="2"/>
              <a:buChar char="§"/>
            </a:pPr>
            <a:r>
              <a:rPr lang="en-US" altLang="en-US" sz="2200" dirty="0" err="1">
                <a:latin typeface="Times New Roman" panose="02020603050405020304" pitchFamily="18" charset="0"/>
                <a:cs typeface="Times New Roman" panose="02020603050405020304" pitchFamily="18" charset="0"/>
              </a:rPr>
              <a:t>Bệnh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lây</a:t>
            </a:r>
            <a:r>
              <a:rPr lang="en-US" altLang="en-US" sz="2200" dirty="0">
                <a:latin typeface="Times New Roman" panose="02020603050405020304" pitchFamily="18" charset="0"/>
                <a:cs typeface="Times New Roman" panose="02020603050405020304" pitchFamily="18" charset="0"/>
              </a:rPr>
              <a:t> qua </a:t>
            </a:r>
            <a:r>
              <a:rPr lang="en-US" altLang="en-US" sz="2200" dirty="0" err="1">
                <a:latin typeface="Times New Roman" panose="02020603050405020304" pitchFamily="18" charset="0"/>
                <a:cs typeface="Times New Roman" panose="02020603050405020304" pitchFamily="18" charset="0"/>
              </a:rPr>
              <a:t>đường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hô</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hấp</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tiếp</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xúc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gần</a:t>
            </a:r>
            <a:r>
              <a:rPr lang="en-US" altLang="en-US" sz="2200">
                <a:latin typeface="Times New Roman" panose="02020603050405020304" pitchFamily="18" charset="0"/>
                <a:cs typeface="Times New Roman" panose="02020603050405020304" pitchFamily="18" charset="0"/>
              </a:rPr>
              <a:t>) .</a:t>
            </a:r>
            <a:endParaRPr lang="en-US" altLang="en-US" sz="2200" dirty="0">
              <a:latin typeface="Times New Roman" panose="02020603050405020304" pitchFamily="18" charset="0"/>
              <a:cs typeface="Times New Roman" panose="02020603050405020304" pitchFamily="18" charset="0"/>
            </a:endParaRPr>
          </a:p>
          <a:p>
            <a:pPr eaLnBrk="1" hangingPunct="1">
              <a:spcBef>
                <a:spcPts val="1200"/>
              </a:spcBef>
              <a:buFont typeface="Wingdings" panose="05000000000000000000" pitchFamily="2" charset="2"/>
              <a:buChar char="§"/>
            </a:pP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Viêm</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đường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hô</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hấp</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cấp</a:t>
            </a:r>
            <a:r>
              <a:rPr lang="en-US" altLang="en-US" sz="2200" dirty="0">
                <a:latin typeface="Times New Roman" panose="02020603050405020304" pitchFamily="18" charset="0"/>
                <a:cs typeface="Times New Roman" panose="02020603050405020304" pitchFamily="18" charset="0"/>
              </a:rPr>
              <a:t> do </a:t>
            </a:r>
            <a:r>
              <a:rPr lang="en-US" altLang="en-US" sz="2200" dirty="0" err="1">
                <a:latin typeface="Times New Roman" panose="02020603050405020304" pitchFamily="18" charset="0"/>
                <a:cs typeface="Times New Roman" panose="02020603050405020304" pitchFamily="18" charset="0"/>
              </a:rPr>
              <a:t>nCoV</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một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bệnh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có</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nguy</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lây</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lan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mạnh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đặc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biệt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xuất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hiện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nhiều</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biễn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chủng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mới</a:t>
            </a:r>
            <a:r>
              <a:rPr lang="en-US" altLang="en-US" sz="2200" dirty="0">
                <a:latin typeface="Times New Roman" panose="02020603050405020304" pitchFamily="18" charset="0"/>
                <a:cs typeface="Times New Roman" panose="02020603050405020304" pitchFamily="18" charset="0"/>
              </a:rPr>
              <a:t> , </a:t>
            </a:r>
            <a:r>
              <a:rPr lang="en-US" altLang="en-US" sz="2200" dirty="0" err="1">
                <a:latin typeface="Times New Roman" panose="02020603050405020304" pitchFamily="18" charset="0"/>
                <a:cs typeface="Times New Roman" panose="02020603050405020304" pitchFamily="18" charset="0"/>
              </a:rPr>
              <a:t>nguy</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tử</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vong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cao</a:t>
            </a:r>
            <a:r>
              <a:rPr lang="en-US" altLang="en-US" sz="2200" dirty="0">
                <a:latin typeface="Times New Roman" panose="02020603050405020304" pitchFamily="18" charset="0"/>
                <a:cs typeface="Times New Roman" panose="02020603050405020304" pitchFamily="18" charset="0"/>
              </a:rPr>
              <a:t>.</a:t>
            </a:r>
          </a:p>
          <a:p>
            <a:pPr eaLnBrk="1" hangingPunct="1">
              <a:spcBef>
                <a:spcPts val="1200"/>
              </a:spcBef>
              <a:buFont typeface="Wingdings" panose="05000000000000000000" pitchFamily="2" charset="2"/>
              <a:buChar char="§"/>
            </a:pPr>
            <a:r>
              <a:rPr lang="en-US" altLang="en-US" sz="2200" dirty="0">
                <a:latin typeface="Times New Roman" panose="02020603050405020304" pitchFamily="18" charset="0"/>
                <a:cs typeface="Times New Roman" panose="02020603050405020304" pitchFamily="18" charset="0"/>
              </a:rPr>
              <a:t> WHO </a:t>
            </a:r>
            <a:r>
              <a:rPr lang="en-US" altLang="en-US" sz="2200" dirty="0" err="1">
                <a:latin typeface="Times New Roman" panose="02020603050405020304" pitchFamily="18" charset="0"/>
                <a:cs typeface="Times New Roman" panose="02020603050405020304" pitchFamily="18" charset="0"/>
              </a:rPr>
              <a:t>công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bố</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tình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trạng</a:t>
            </a:r>
            <a:r>
              <a:rPr lang="en-US" altLang="en-US" sz="2200" dirty="0">
                <a:latin typeface="Times New Roman" panose="02020603050405020304" pitchFamily="18" charset="0"/>
                <a:cs typeface="Times New Roman" panose="02020603050405020304" pitchFamily="18" charset="0"/>
              </a:rPr>
              <a:t> y </a:t>
            </a:r>
            <a:r>
              <a:rPr lang="en-US" altLang="en-US" sz="2200" dirty="0" err="1">
                <a:latin typeface="Times New Roman" panose="02020603050405020304" pitchFamily="18" charset="0"/>
                <a:cs typeface="Times New Roman" panose="02020603050405020304" pitchFamily="18" charset="0"/>
              </a:rPr>
              <a:t>tế</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khẩn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cấp</a:t>
            </a:r>
            <a:r>
              <a:rPr lang="en-US" altLang="en-US" sz="2200" dirty="0">
                <a:latin typeface="Times New Roman" panose="02020603050405020304" pitchFamily="18" charset="0"/>
                <a:cs typeface="Times New Roman" panose="02020603050405020304" pitchFamily="18" charset="0"/>
              </a:rPr>
              <a:t> </a:t>
            </a:r>
            <a:r>
              <a:rPr lang="en-US" altLang="en-US" sz="2200" err="1">
                <a:latin typeface="Times New Roman" panose="02020603050405020304" pitchFamily="18" charset="0"/>
                <a:cs typeface="Times New Roman" panose="02020603050405020304" pitchFamily="18" charset="0"/>
              </a:rPr>
              <a:t>toàn</a:t>
            </a:r>
            <a:r>
              <a:rPr lang="en-US" altLang="en-US" sz="2200">
                <a:latin typeface="Times New Roman" panose="02020603050405020304" pitchFamily="18" charset="0"/>
                <a:cs typeface="Times New Roman" panose="02020603050405020304" pitchFamily="18" charset="0"/>
              </a:rPr>
              <a:t> cầu.</a:t>
            </a:r>
            <a:endParaRPr lang="en-US" altLang="en-US" sz="2200" dirty="0">
              <a:latin typeface="Times New Roman" panose="02020603050405020304" pitchFamily="18" charset="0"/>
              <a:cs typeface="Times New Roman" panose="02020603050405020304" pitchFamily="18" charset="0"/>
            </a:endParaRPr>
          </a:p>
          <a:p>
            <a:pPr eaLnBrk="1" hangingPunct="1">
              <a:spcBef>
                <a:spcPts val="1200"/>
              </a:spcBef>
              <a:buFont typeface="Wingdings" panose="05000000000000000000" pitchFamily="2" charset="2"/>
              <a:buChar char="§"/>
            </a:pPr>
            <a:r>
              <a:rPr lang="en-US" altLang="en-US" sz="2200" dirty="0" err="1">
                <a:latin typeface="Times New Roman" panose="02020603050405020304" pitchFamily="18" charset="0"/>
                <a:cs typeface="Times New Roman" panose="02020603050405020304" pitchFamily="18" charset="0"/>
              </a:rPr>
              <a:t>Hiện</a:t>
            </a:r>
            <a:r>
              <a:rPr lang="en-US" altLang="en-US" sz="2200" dirty="0">
                <a:latin typeface="Times New Roman" panose="02020603050405020304" pitchFamily="18" charset="0"/>
                <a:cs typeface="Times New Roman" panose="02020603050405020304" pitchFamily="18" charset="0"/>
              </a:rPr>
              <a:t> nay </a:t>
            </a:r>
            <a:r>
              <a:rPr lang="en-US" altLang="en-US" sz="2200" dirty="0" err="1">
                <a:latin typeface="Times New Roman" panose="02020603050405020304" pitchFamily="18" charset="0"/>
                <a:cs typeface="Times New Roman" panose="02020603050405020304" pitchFamily="18" charset="0"/>
              </a:rPr>
              <a:t>đã</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có</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nhiều</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loại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vacxin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phòng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bệnh</a:t>
            </a:r>
            <a:r>
              <a:rPr lang="en-US" altLang="en-US" sz="2200" dirty="0">
                <a:latin typeface="Times New Roman" panose="02020603050405020304" pitchFamily="18" charset="0"/>
                <a:cs typeface="Times New Roman" panose="02020603050405020304" pitchFamily="18" charset="0"/>
              </a:rPr>
              <a:t>.</a:t>
            </a:r>
          </a:p>
          <a:p>
            <a:pPr marL="146050" indent="0">
              <a:buNone/>
            </a:pPr>
            <a:endParaRPr lang="en-US" dirty="0"/>
          </a:p>
        </p:txBody>
      </p:sp>
    </p:spTree>
    <p:extLst>
      <p:ext uri="{BB962C8B-B14F-4D97-AF65-F5344CB8AC3E}">
        <p14:creationId xmlns:p14="http://schemas.microsoft.com/office/powerpoint/2010/main" val="699919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F9C9C1D-D057-481A-A867-2D544065D2BB}"/>
              </a:ext>
            </a:extLst>
          </p:cNvPr>
          <p:cNvSpPr>
            <a:spLocks noGrp="1"/>
          </p:cNvSpPr>
          <p:nvPr>
            <p:ph type="title"/>
          </p:nvPr>
        </p:nvSpPr>
        <p:spPr>
          <a:xfrm>
            <a:off x="1297500" y="393750"/>
            <a:ext cx="7038900" cy="840690"/>
          </a:xfrm>
        </p:spPr>
        <p:txBody>
          <a:bodyPr/>
          <a:lstStyle/>
          <a:p>
            <a:pPr algn="ctr"/>
            <a:r>
              <a:rPr lang="en-US" b="1">
                <a:solidFill>
                  <a:schemeClr val="bg1"/>
                </a:solidFill>
                <a:effectLst/>
                <a:latin typeface="Times New Roman" panose="02020603050405020304" pitchFamily="18" charset="0"/>
                <a:ea typeface="Times New Roman" panose="02020603050405020304" pitchFamily="18" charset="0"/>
              </a:rPr>
              <a:t>Cập nhật tình hình nhiễm covid tại Việt Nam đến sáng 17/8</a:t>
            </a:r>
            <a:endParaRPr lang="en-US">
              <a:solidFill>
                <a:schemeClr val="bg1"/>
              </a:solidFill>
            </a:endParaRPr>
          </a:p>
        </p:txBody>
      </p:sp>
      <p:sp>
        <p:nvSpPr>
          <p:cNvPr id="3" name="Chỗ dành sẵn cho Văn bản 2">
            <a:extLst>
              <a:ext uri="{FF2B5EF4-FFF2-40B4-BE49-F238E27FC236}">
                <a16:creationId xmlns:a16="http://schemas.microsoft.com/office/drawing/2014/main" xmlns="" id="{86053326-649B-49D3-92E7-3ED3F3D4B884}"/>
              </a:ext>
            </a:extLst>
          </p:cNvPr>
          <p:cNvSpPr>
            <a:spLocks noGrp="1"/>
          </p:cNvSpPr>
          <p:nvPr>
            <p:ph type="body" idx="1"/>
          </p:nvPr>
        </p:nvSpPr>
        <p:spPr>
          <a:xfrm>
            <a:off x="1297500" y="1234440"/>
            <a:ext cx="7038900" cy="3244310"/>
          </a:xfrm>
        </p:spPr>
        <p:txBody>
          <a:bodyPr/>
          <a:lstStyle/>
          <a:p>
            <a:pPr marL="0" marR="0" indent="0">
              <a:spcBef>
                <a:spcPts val="0"/>
              </a:spcBef>
              <a:spcAft>
                <a:spcPts val="750"/>
              </a:spcAft>
              <a:buNone/>
            </a:pPr>
            <a:r>
              <a:rPr lang="en-US" sz="1800">
                <a:solidFill>
                  <a:schemeClr val="bg1"/>
                </a:solidFill>
                <a:latin typeface="Times New Roman" panose="02020603050405020304" pitchFamily="18" charset="0"/>
                <a:ea typeface="Times New Roman" panose="02020603050405020304" pitchFamily="18" charset="0"/>
              </a:rPr>
              <a:t>- </a:t>
            </a:r>
            <a:r>
              <a:rPr lang="en-US" sz="2000">
                <a:solidFill>
                  <a:schemeClr val="bg1"/>
                </a:solidFill>
                <a:effectLst/>
                <a:latin typeface="Times New Roman" panose="02020603050405020304" pitchFamily="18" charset="0"/>
                <a:ea typeface="Times New Roman" panose="02020603050405020304" pitchFamily="18" charset="0"/>
              </a:rPr>
              <a:t>Kể từ đầu dịch đến nay Việt Nam có 283.696 ca mắc COVID-19, đứng thứ 77/222 quốc gia và vùng lãnh thổ, trong khi với tỷ lệ số ca nhiễm/1 triệu dân, Việt Nam đứng thứ 171/222 quốc gia và vùng lãnh thổ.</a:t>
            </a:r>
          </a:p>
          <a:p>
            <a:pPr marL="0" marR="0" indent="0">
              <a:spcBef>
                <a:spcPts val="0"/>
              </a:spcBef>
              <a:spcAft>
                <a:spcPts val="750"/>
              </a:spcAft>
              <a:buNone/>
            </a:pPr>
            <a:r>
              <a:rPr lang="en-US" sz="2000">
                <a:solidFill>
                  <a:schemeClr val="bg1"/>
                </a:solidFill>
                <a:effectLst/>
                <a:latin typeface="Times New Roman" panose="02020603050405020304" pitchFamily="18" charset="0"/>
                <a:ea typeface="Times New Roman" panose="02020603050405020304" pitchFamily="18" charset="0"/>
              </a:rPr>
              <a:t> - Số bệnh nhân nặng đang điều trị ICU: 590 ca.</a:t>
            </a:r>
          </a:p>
          <a:p>
            <a:pPr marL="0" marR="0" indent="0">
              <a:spcBef>
                <a:spcPts val="0"/>
              </a:spcBef>
              <a:spcAft>
                <a:spcPts val="750"/>
              </a:spcAft>
              <a:buNone/>
            </a:pPr>
            <a:r>
              <a:rPr lang="en-US" sz="2000">
                <a:solidFill>
                  <a:schemeClr val="bg1"/>
                </a:solidFill>
                <a:effectLst/>
                <a:latin typeface="Times New Roman" panose="02020603050405020304" pitchFamily="18" charset="0"/>
                <a:ea typeface="Times New Roman" panose="02020603050405020304" pitchFamily="18" charset="0"/>
              </a:rPr>
              <a:t>- Số bệnh nhân nguy kịch đang điều trị ECMO: 22 ca.</a:t>
            </a:r>
          </a:p>
          <a:p>
            <a:pPr marL="0" marR="0" indent="0">
              <a:spcBef>
                <a:spcPts val="0"/>
              </a:spcBef>
              <a:spcAft>
                <a:spcPts val="750"/>
              </a:spcAft>
              <a:buNone/>
            </a:pPr>
            <a:r>
              <a:rPr lang="en-US" sz="2000">
                <a:solidFill>
                  <a:schemeClr val="bg1"/>
                </a:solidFill>
                <a:effectLst/>
                <a:latin typeface="Times New Roman" panose="02020603050405020304" pitchFamily="18" charset="0"/>
                <a:ea typeface="Times New Roman" panose="02020603050405020304" pitchFamily="18" charset="0"/>
              </a:rPr>
              <a:t>- Tổng số trường hợp tử vong do COVID-19 tại Việt Nam tính đến 16/8 là 6.141 ca, chiếm tỷ lệ 2,2.</a:t>
            </a:r>
          </a:p>
          <a:p>
            <a:endParaRPr lang="en-US"/>
          </a:p>
        </p:txBody>
      </p:sp>
    </p:spTree>
    <p:extLst>
      <p:ext uri="{BB962C8B-B14F-4D97-AF65-F5344CB8AC3E}">
        <p14:creationId xmlns:p14="http://schemas.microsoft.com/office/powerpoint/2010/main" val="3007975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95F2816-EB40-4235-B4E0-4119D1E20556}"/>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xmlns="" id="{A81B3C8F-5FDC-4688-91AB-0185C0E566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553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bject 2">
            <a:extLst>
              <a:ext uri="{FF2B5EF4-FFF2-40B4-BE49-F238E27FC236}">
                <a16:creationId xmlns:a16="http://schemas.microsoft.com/office/drawing/2014/main" xmlns="" id="{AEE50E92-B9DD-4B67-9FC8-27DFD772B4A8}"/>
              </a:ext>
            </a:extLst>
          </p:cNvPr>
          <p:cNvSpPr>
            <a:spLocks noChangeArrowheads="1"/>
          </p:cNvSpPr>
          <p:nvPr/>
        </p:nvSpPr>
        <p:spPr bwMode="auto">
          <a:xfrm>
            <a:off x="0" y="298847"/>
            <a:ext cx="9144000" cy="484465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050"/>
          </a:p>
        </p:txBody>
      </p:sp>
      <p:sp>
        <p:nvSpPr>
          <p:cNvPr id="17411" name="object 5">
            <a:extLst>
              <a:ext uri="{FF2B5EF4-FFF2-40B4-BE49-F238E27FC236}">
                <a16:creationId xmlns:a16="http://schemas.microsoft.com/office/drawing/2014/main" xmlns="" id="{6F5996FB-18F0-4959-8960-3B6C5339D8EA}"/>
              </a:ext>
            </a:extLst>
          </p:cNvPr>
          <p:cNvSpPr>
            <a:spLocks noChangeArrowheads="1"/>
          </p:cNvSpPr>
          <p:nvPr/>
        </p:nvSpPr>
        <p:spPr bwMode="auto">
          <a:xfrm>
            <a:off x="1487091" y="1372791"/>
            <a:ext cx="2057400" cy="26860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050"/>
          </a:p>
        </p:txBody>
      </p:sp>
      <p:sp>
        <p:nvSpPr>
          <p:cNvPr id="17412" name="object 7">
            <a:extLst>
              <a:ext uri="{FF2B5EF4-FFF2-40B4-BE49-F238E27FC236}">
                <a16:creationId xmlns:a16="http://schemas.microsoft.com/office/drawing/2014/main" xmlns="" id="{F9E13CB5-2523-462D-8F1E-F1F04E34098C}"/>
              </a:ext>
            </a:extLst>
          </p:cNvPr>
          <p:cNvSpPr>
            <a:spLocks/>
          </p:cNvSpPr>
          <p:nvPr/>
        </p:nvSpPr>
        <p:spPr bwMode="auto">
          <a:xfrm>
            <a:off x="3771900" y="1714500"/>
            <a:ext cx="762000" cy="0"/>
          </a:xfrm>
          <a:custGeom>
            <a:avLst/>
            <a:gdLst>
              <a:gd name="T0" fmla="*/ 0 w 1016000"/>
              <a:gd name="T1" fmla="*/ 1016000 w 1016000"/>
              <a:gd name="T2" fmla="*/ 0 60000 65536"/>
              <a:gd name="T3" fmla="*/ 0 60000 65536"/>
            </a:gdLst>
            <a:ahLst/>
            <a:cxnLst>
              <a:cxn ang="T2">
                <a:pos x="T0" y="0"/>
              </a:cxn>
              <a:cxn ang="T3">
                <a:pos x="T1" y="0"/>
              </a:cxn>
            </a:cxnLst>
            <a:rect l="0" t="0" r="r" b="b"/>
            <a:pathLst>
              <a:path w="1016000">
                <a:moveTo>
                  <a:pt x="0" y="0"/>
                </a:moveTo>
                <a:lnTo>
                  <a:pt x="1016000" y="0"/>
                </a:lnTo>
              </a:path>
            </a:pathLst>
          </a:custGeom>
          <a:noFill/>
          <a:ln w="508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050"/>
          </a:p>
        </p:txBody>
      </p:sp>
      <p:sp>
        <p:nvSpPr>
          <p:cNvPr id="17413" name="object 8">
            <a:extLst>
              <a:ext uri="{FF2B5EF4-FFF2-40B4-BE49-F238E27FC236}">
                <a16:creationId xmlns:a16="http://schemas.microsoft.com/office/drawing/2014/main" xmlns="" id="{7FE4BA9E-E139-4F9F-AC60-9A8321887EF0}"/>
              </a:ext>
            </a:extLst>
          </p:cNvPr>
          <p:cNvSpPr>
            <a:spLocks/>
          </p:cNvSpPr>
          <p:nvPr/>
        </p:nvSpPr>
        <p:spPr bwMode="auto">
          <a:xfrm>
            <a:off x="4514850" y="1657350"/>
            <a:ext cx="114300" cy="114300"/>
          </a:xfrm>
          <a:custGeom>
            <a:avLst/>
            <a:gdLst>
              <a:gd name="T0" fmla="*/ 12 w 152412"/>
              <a:gd name="T1" fmla="*/ 0 h 152400"/>
              <a:gd name="T2" fmla="*/ 0 w 152412"/>
              <a:gd name="T3" fmla="*/ 152400 h 152400"/>
              <a:gd name="T4" fmla="*/ 152244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050"/>
          </a:p>
        </p:txBody>
      </p:sp>
      <p:sp>
        <p:nvSpPr>
          <p:cNvPr id="17414" name="object 12">
            <a:extLst>
              <a:ext uri="{FF2B5EF4-FFF2-40B4-BE49-F238E27FC236}">
                <a16:creationId xmlns:a16="http://schemas.microsoft.com/office/drawing/2014/main" xmlns="" id="{95E26E8B-FAC4-4963-BA94-EBAF12D252E0}"/>
              </a:ext>
            </a:extLst>
          </p:cNvPr>
          <p:cNvSpPr>
            <a:spLocks/>
          </p:cNvSpPr>
          <p:nvPr/>
        </p:nvSpPr>
        <p:spPr bwMode="auto">
          <a:xfrm>
            <a:off x="3829050" y="3657600"/>
            <a:ext cx="704850" cy="0"/>
          </a:xfrm>
          <a:custGeom>
            <a:avLst/>
            <a:gdLst>
              <a:gd name="T0" fmla="*/ 0 w 939800"/>
              <a:gd name="T1" fmla="*/ 939800 w 939800"/>
              <a:gd name="T2" fmla="*/ 0 60000 65536"/>
              <a:gd name="T3" fmla="*/ 0 60000 65536"/>
            </a:gdLst>
            <a:ahLst/>
            <a:cxnLst>
              <a:cxn ang="T2">
                <a:pos x="T0" y="0"/>
              </a:cxn>
              <a:cxn ang="T3">
                <a:pos x="T1" y="0"/>
              </a:cxn>
            </a:cxnLst>
            <a:rect l="0" t="0" r="r" b="b"/>
            <a:pathLst>
              <a:path w="939800">
                <a:moveTo>
                  <a:pt x="0" y="0"/>
                </a:moveTo>
                <a:lnTo>
                  <a:pt x="939800" y="0"/>
                </a:lnTo>
              </a:path>
            </a:pathLst>
          </a:custGeom>
          <a:noFill/>
          <a:ln w="508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050"/>
          </a:p>
        </p:txBody>
      </p:sp>
      <p:sp>
        <p:nvSpPr>
          <p:cNvPr id="17415" name="object 13">
            <a:extLst>
              <a:ext uri="{FF2B5EF4-FFF2-40B4-BE49-F238E27FC236}">
                <a16:creationId xmlns:a16="http://schemas.microsoft.com/office/drawing/2014/main" xmlns="" id="{C13A8DEF-D77A-4273-99B2-0A9E6680CCB7}"/>
              </a:ext>
            </a:extLst>
          </p:cNvPr>
          <p:cNvSpPr>
            <a:spLocks/>
          </p:cNvSpPr>
          <p:nvPr/>
        </p:nvSpPr>
        <p:spPr bwMode="auto">
          <a:xfrm>
            <a:off x="4514850" y="3600450"/>
            <a:ext cx="114300" cy="114300"/>
          </a:xfrm>
          <a:custGeom>
            <a:avLst/>
            <a:gdLst>
              <a:gd name="T0" fmla="*/ 12 w 152412"/>
              <a:gd name="T1" fmla="*/ 0 h 152400"/>
              <a:gd name="T2" fmla="*/ 0 w 152412"/>
              <a:gd name="T3" fmla="*/ 152400 h 152400"/>
              <a:gd name="T4" fmla="*/ 152244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050"/>
          </a:p>
        </p:txBody>
      </p:sp>
      <p:sp>
        <p:nvSpPr>
          <p:cNvPr id="17416" name="object 14">
            <a:extLst>
              <a:ext uri="{FF2B5EF4-FFF2-40B4-BE49-F238E27FC236}">
                <a16:creationId xmlns:a16="http://schemas.microsoft.com/office/drawing/2014/main" xmlns="" id="{AB23A7B7-7B99-4411-B1F0-604BD705D9F1}"/>
              </a:ext>
            </a:extLst>
          </p:cNvPr>
          <p:cNvSpPr>
            <a:spLocks/>
          </p:cNvSpPr>
          <p:nvPr/>
        </p:nvSpPr>
        <p:spPr bwMode="auto">
          <a:xfrm>
            <a:off x="3829050" y="2514600"/>
            <a:ext cx="762000" cy="0"/>
          </a:xfrm>
          <a:custGeom>
            <a:avLst/>
            <a:gdLst>
              <a:gd name="T0" fmla="*/ 0 w 1016000"/>
              <a:gd name="T1" fmla="*/ 1016000 w 1016000"/>
              <a:gd name="T2" fmla="*/ 0 60000 65536"/>
              <a:gd name="T3" fmla="*/ 0 60000 65536"/>
            </a:gdLst>
            <a:ahLst/>
            <a:cxnLst>
              <a:cxn ang="T2">
                <a:pos x="T0" y="0"/>
              </a:cxn>
              <a:cxn ang="T3">
                <a:pos x="T1" y="0"/>
              </a:cxn>
            </a:cxnLst>
            <a:rect l="0" t="0" r="r" b="b"/>
            <a:pathLst>
              <a:path w="1016000">
                <a:moveTo>
                  <a:pt x="0" y="0"/>
                </a:moveTo>
                <a:lnTo>
                  <a:pt x="1016000" y="0"/>
                </a:lnTo>
              </a:path>
            </a:pathLst>
          </a:custGeom>
          <a:noFill/>
          <a:ln w="508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050"/>
          </a:p>
        </p:txBody>
      </p:sp>
      <p:sp>
        <p:nvSpPr>
          <p:cNvPr id="17417" name="object 15">
            <a:extLst>
              <a:ext uri="{FF2B5EF4-FFF2-40B4-BE49-F238E27FC236}">
                <a16:creationId xmlns:a16="http://schemas.microsoft.com/office/drawing/2014/main" xmlns="" id="{ED40125C-373D-4AD7-8378-452CCDEA8E0D}"/>
              </a:ext>
            </a:extLst>
          </p:cNvPr>
          <p:cNvSpPr>
            <a:spLocks/>
          </p:cNvSpPr>
          <p:nvPr/>
        </p:nvSpPr>
        <p:spPr bwMode="auto">
          <a:xfrm>
            <a:off x="4572000" y="2457450"/>
            <a:ext cx="114300" cy="114300"/>
          </a:xfrm>
          <a:custGeom>
            <a:avLst/>
            <a:gdLst>
              <a:gd name="T0" fmla="*/ 12 w 152412"/>
              <a:gd name="T1" fmla="*/ 0 h 152400"/>
              <a:gd name="T2" fmla="*/ 0 w 152412"/>
              <a:gd name="T3" fmla="*/ 152400 h 152400"/>
              <a:gd name="T4" fmla="*/ 152244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050"/>
          </a:p>
        </p:txBody>
      </p:sp>
      <p:sp>
        <p:nvSpPr>
          <p:cNvPr id="17418" name="object 21">
            <a:extLst>
              <a:ext uri="{FF2B5EF4-FFF2-40B4-BE49-F238E27FC236}">
                <a16:creationId xmlns:a16="http://schemas.microsoft.com/office/drawing/2014/main" xmlns="" id="{7FA92CE5-81C7-4E09-A117-3F7FE5A8EE3F}"/>
              </a:ext>
            </a:extLst>
          </p:cNvPr>
          <p:cNvSpPr txBox="1">
            <a:spLocks noChangeArrowheads="1"/>
          </p:cNvSpPr>
          <p:nvPr/>
        </p:nvSpPr>
        <p:spPr bwMode="auto">
          <a:xfrm>
            <a:off x="4868466" y="1372792"/>
            <a:ext cx="2540794" cy="7250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ts val="2531"/>
              </a:lnSpc>
            </a:pPr>
            <a:r>
              <a:rPr lang="en-US" altLang="en-US" sz="1650">
                <a:solidFill>
                  <a:schemeClr val="bg2"/>
                </a:solidFill>
                <a:latin typeface="Times New Roman" panose="02020603050405020304" pitchFamily="18" charset="0"/>
              </a:rPr>
              <a:t> Qua  tiếp xúc gần</a:t>
            </a:r>
            <a:endParaRPr lang="en-US" altLang="en-US" sz="1650">
              <a:solidFill>
                <a:schemeClr val="bg2"/>
              </a:solidFill>
              <a:latin typeface="Times New Roman" panose="02020603050405020304" pitchFamily="18" charset="0"/>
              <a:cs typeface="Arial" panose="020B0604020202020204" pitchFamily="34" charset="0"/>
            </a:endParaRPr>
          </a:p>
        </p:txBody>
      </p:sp>
      <p:sp>
        <p:nvSpPr>
          <p:cNvPr id="17419" name="object 21">
            <a:extLst>
              <a:ext uri="{FF2B5EF4-FFF2-40B4-BE49-F238E27FC236}">
                <a16:creationId xmlns:a16="http://schemas.microsoft.com/office/drawing/2014/main" xmlns="" id="{40C8124E-F257-4C66-BD19-6A156D0A35BB}"/>
              </a:ext>
            </a:extLst>
          </p:cNvPr>
          <p:cNvSpPr txBox="1">
            <a:spLocks noChangeArrowheads="1"/>
          </p:cNvSpPr>
          <p:nvPr/>
        </p:nvSpPr>
        <p:spPr bwMode="auto">
          <a:xfrm>
            <a:off x="4874419" y="2525316"/>
            <a:ext cx="2540794" cy="53220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ts val="2531"/>
              </a:lnSpc>
            </a:pPr>
            <a:r>
              <a:rPr lang="en-US" altLang="en-US" sz="1650">
                <a:solidFill>
                  <a:schemeClr val="bg2"/>
                </a:solidFill>
                <a:latin typeface="Times New Roman" panose="02020603050405020304" pitchFamily="18" charset="0"/>
              </a:rPr>
              <a:t>Qua giọt bắn</a:t>
            </a:r>
            <a:endParaRPr lang="en-US" altLang="en-US" sz="1650">
              <a:solidFill>
                <a:schemeClr val="bg2"/>
              </a:solidFill>
              <a:latin typeface="Times New Roman" panose="02020603050405020304" pitchFamily="18" charset="0"/>
              <a:cs typeface="Arial" panose="020B0604020202020204" pitchFamily="34" charset="0"/>
            </a:endParaRPr>
          </a:p>
        </p:txBody>
      </p:sp>
      <p:sp>
        <p:nvSpPr>
          <p:cNvPr id="17420" name="object 21">
            <a:extLst>
              <a:ext uri="{FF2B5EF4-FFF2-40B4-BE49-F238E27FC236}">
                <a16:creationId xmlns:a16="http://schemas.microsoft.com/office/drawing/2014/main" xmlns="" id="{88F03054-E8C6-4CB1-BE89-7568B6D00CAD}"/>
              </a:ext>
            </a:extLst>
          </p:cNvPr>
          <p:cNvSpPr txBox="1">
            <a:spLocks noChangeArrowheads="1"/>
          </p:cNvSpPr>
          <p:nvPr/>
        </p:nvSpPr>
        <p:spPr bwMode="auto">
          <a:xfrm>
            <a:off x="4850607" y="3306366"/>
            <a:ext cx="2864644" cy="81676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ts val="2531"/>
              </a:lnSpc>
            </a:pPr>
            <a:r>
              <a:rPr lang="en-US" altLang="en-US" sz="1650">
                <a:solidFill>
                  <a:schemeClr val="bg2"/>
                </a:solidFill>
                <a:latin typeface="Times New Roman" panose="02020603050405020304" pitchFamily="18" charset="0"/>
              </a:rPr>
              <a:t>Tiếp xúc với dịch cơ thể, đờm… khi chăm sóc bệnh nhân</a:t>
            </a:r>
            <a:endParaRPr lang="en-US" altLang="en-US" sz="1650">
              <a:solidFill>
                <a:schemeClr val="bg2"/>
              </a:solidFill>
              <a:latin typeface="Times New Roman" panose="02020603050405020304" pitchFamily="18" charset="0"/>
              <a:cs typeface="Arial" panose="020B0604020202020204" pitchFamily="34" charset="0"/>
            </a:endParaRPr>
          </a:p>
        </p:txBody>
      </p:sp>
      <p:sp>
        <p:nvSpPr>
          <p:cNvPr id="17421" name="object 21">
            <a:extLst>
              <a:ext uri="{FF2B5EF4-FFF2-40B4-BE49-F238E27FC236}">
                <a16:creationId xmlns:a16="http://schemas.microsoft.com/office/drawing/2014/main" xmlns="" id="{EB3DFB5E-C902-4862-AD6F-4DEA8E2A5C2B}"/>
              </a:ext>
            </a:extLst>
          </p:cNvPr>
          <p:cNvSpPr txBox="1">
            <a:spLocks noChangeArrowheads="1"/>
          </p:cNvSpPr>
          <p:nvPr/>
        </p:nvSpPr>
        <p:spPr bwMode="auto">
          <a:xfrm>
            <a:off x="2743200" y="58342"/>
            <a:ext cx="3943350" cy="51315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ts val="2531"/>
              </a:lnSpc>
            </a:pPr>
            <a:r>
              <a:rPr lang="en-US" altLang="en-US" sz="1650" dirty="0">
                <a:solidFill>
                  <a:srgbClr val="FFFF00"/>
                </a:solidFill>
                <a:latin typeface="Times New Roman" panose="02020603050405020304" pitchFamily="18" charset="0"/>
              </a:rPr>
              <a:t>CÁC ĐƯỜNG LÂY TRUYỀN</a:t>
            </a:r>
            <a:endParaRPr lang="en-US" altLang="en-US" sz="1650" dirty="0">
              <a:solidFill>
                <a:srgbClr val="FFFF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08108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2A6EE6-54EF-44CA-A74B-5BD94C60D1BA}"/>
              </a:ext>
            </a:extLst>
          </p:cNvPr>
          <p:cNvSpPr>
            <a:spLocks noGrp="1"/>
          </p:cNvSpPr>
          <p:nvPr>
            <p:ph type="title"/>
          </p:nvPr>
        </p:nvSpPr>
        <p:spPr>
          <a:xfrm>
            <a:off x="728192" y="405326"/>
            <a:ext cx="7848949" cy="555374"/>
          </a:xfrm>
        </p:spPr>
        <p:txBody>
          <a:bodyPr/>
          <a:lstStyle/>
          <a:p>
            <a:r>
              <a:rPr lang="en-US" sz="2400" dirty="0">
                <a:solidFill>
                  <a:srgbClr val="FFFF00"/>
                </a:solidFill>
                <a:latin typeface="Times New Roman" panose="02020603050405020304" pitchFamily="18" charset="0"/>
                <a:cs typeface="Times New Roman" panose="02020603050405020304" pitchFamily="18" charset="0"/>
              </a:rPr>
              <a:t>TRIỆU CHỨNG CÓ THỂ GẶP TRONG NHIỄM COVID</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Sốt</a:t>
            </a:r>
            <a:r>
              <a:rPr lang="en-US" sz="2400" dirty="0">
                <a:latin typeface="Times New Roman" panose="02020603050405020304" pitchFamily="18" charset="0"/>
                <a:cs typeface="Times New Roman" panose="02020603050405020304" pitchFamily="18" charset="0"/>
              </a:rPr>
              <a:t> (&gt; 37,5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Ho</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họng</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thở</a:t>
            </a:r>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dirty="0" err="1">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endParaRPr lang="en-US" dirty="0"/>
          </a:p>
        </p:txBody>
      </p:sp>
    </p:spTree>
    <p:extLst>
      <p:ext uri="{BB962C8B-B14F-4D97-AF65-F5344CB8AC3E}">
        <p14:creationId xmlns:p14="http://schemas.microsoft.com/office/powerpoint/2010/main" val="2470444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3D22602-1BD6-401F-95CC-659B124AB0C9}"/>
              </a:ext>
            </a:extLst>
          </p:cNvPr>
          <p:cNvSpPr>
            <a:spLocks noGrp="1"/>
          </p:cNvSpPr>
          <p:nvPr>
            <p:ph type="title"/>
          </p:nvPr>
        </p:nvSpPr>
        <p:spPr>
          <a:xfrm>
            <a:off x="628650" y="3532"/>
            <a:ext cx="7886700" cy="994172"/>
          </a:xfrm>
        </p:spPr>
        <p:txBody>
          <a:bodyPr/>
          <a:lstStyle/>
          <a:p>
            <a:pPr algn="ctr"/>
            <a:r>
              <a:rPr lang="en-US" dirty="0">
                <a:solidFill>
                  <a:srgbClr val="FFFF00"/>
                </a:solidFill>
              </a:rPr>
              <a:t>YẾU TỐ NGUY </a:t>
            </a:r>
            <a:r>
              <a:rPr lang="en-US">
                <a:solidFill>
                  <a:srgbClr val="FFFF00"/>
                </a:solidFill>
              </a:rPr>
              <a:t>CƠ </a:t>
            </a:r>
            <a:r>
              <a:rPr lang="en-US"/>
              <a:t/>
            </a:r>
            <a:br>
              <a:rPr lang="en-US"/>
            </a:br>
            <a:r>
              <a:rPr lang="en-US"/>
              <a:t>( </a:t>
            </a:r>
            <a:r>
              <a:rPr lang="en-US">
                <a:latin typeface="Times New Roman" panose="02020603050405020304" pitchFamily="18" charset="0"/>
                <a:cs typeface="Times New Roman" panose="02020603050405020304" pitchFamily="18" charset="0"/>
              </a:rPr>
              <a:t>Tuổi, bệnh lý nền</a:t>
            </a:r>
            <a:r>
              <a:rPr lang="en-US"/>
              <a:t>)</a:t>
            </a:r>
            <a:endParaRPr lang="en-US" dirty="0"/>
          </a:p>
        </p:txBody>
      </p:sp>
      <p:pic>
        <p:nvPicPr>
          <p:cNvPr id="5" name="Picture 4">
            <a:extLst>
              <a:ext uri="{FF2B5EF4-FFF2-40B4-BE49-F238E27FC236}">
                <a16:creationId xmlns:a16="http://schemas.microsoft.com/office/drawing/2014/main" xmlns="" id="{86737513-8E83-4C8B-8750-02F4E0FB6C15}"/>
              </a:ext>
            </a:extLst>
          </p:cNvPr>
          <p:cNvPicPr>
            <a:picLocks noChangeAspect="1"/>
          </p:cNvPicPr>
          <p:nvPr/>
        </p:nvPicPr>
        <p:blipFill>
          <a:blip r:embed="rId2"/>
          <a:stretch>
            <a:fillRect/>
          </a:stretch>
        </p:blipFill>
        <p:spPr>
          <a:xfrm>
            <a:off x="0" y="997704"/>
            <a:ext cx="9144000" cy="4145797"/>
          </a:xfrm>
          <a:prstGeom prst="rect">
            <a:avLst/>
          </a:prstGeom>
        </p:spPr>
      </p:pic>
    </p:spTree>
    <p:extLst>
      <p:ext uri="{BB962C8B-B14F-4D97-AF65-F5344CB8AC3E}">
        <p14:creationId xmlns:p14="http://schemas.microsoft.com/office/powerpoint/2010/main" val="1461876840"/>
      </p:ext>
    </p:extLst>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831</TotalTime>
  <Words>2006</Words>
  <Application>Microsoft Office PowerPoint</Application>
  <PresentationFormat>On-screen Show (16:9)</PresentationFormat>
  <Paragraphs>176</Paragraphs>
  <Slides>34</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Montserrat</vt:lpstr>
      <vt:lpstr>Open Sans</vt:lpstr>
      <vt:lpstr>Wingdings</vt:lpstr>
      <vt:lpstr>Roboto</vt:lpstr>
      <vt:lpstr>Lato</vt:lpstr>
      <vt:lpstr>ＭＳ Ｐゴシック</vt:lpstr>
      <vt:lpstr>Times New Roman</vt:lpstr>
      <vt:lpstr>Average</vt:lpstr>
      <vt:lpstr>Calibri</vt:lpstr>
      <vt:lpstr>Focus</vt:lpstr>
      <vt:lpstr>Thực trạng nhiễm covid 19, phân tầng trong theo dõi, điều trị và phòng chống lây nhiễm.</vt:lpstr>
      <vt:lpstr>PowerPoint Presentation</vt:lpstr>
      <vt:lpstr>Bối cảnh đại dịch</vt:lpstr>
      <vt:lpstr>                ĐÁNH GIÁ CỦA  WHO </vt:lpstr>
      <vt:lpstr>Cập nhật tình hình nhiễm covid tại Việt Nam đến sáng 17/8</vt:lpstr>
      <vt:lpstr>PowerPoint Presentation</vt:lpstr>
      <vt:lpstr>PowerPoint Presentation</vt:lpstr>
      <vt:lpstr>TRIỆU CHỨNG CÓ THỂ GẶP TRONG NHIỄM COVID - Sốt (&gt; 37,5 độ) - Ho - Đau họng, rát họng - Đau đầu  - Sổ mũi, chảy mũi, ngạt mũi - Khó thở  - Đau ngực, tức ngực  - Đau mỏi người, đau cơ - Mất vị giác,Mất khứu giác - Đau bụng, buồn nôn -Tiếu chảy</vt:lpstr>
      <vt:lpstr>YẾU TỐ NGUY CƠ  ( Tuổi, bệnh lý nền)</vt:lpstr>
      <vt:lpstr>Mô hình phân tầng</vt:lpstr>
      <vt:lpstr> Phân tầng cơ sở quản lý, điều trị COVID-19</vt:lpstr>
      <vt:lpstr>PowerPoint Presentation</vt:lpstr>
      <vt:lpstr>Nguy Cơ Trung Bình</vt:lpstr>
      <vt:lpstr>Nhóm Nguy Cơ Cao</vt:lpstr>
      <vt:lpstr>PowerPoint Presentation</vt:lpstr>
      <vt:lpstr>Các biện pháp điều trị chung khi bị nhiễm bệnh</vt:lpstr>
      <vt:lpstr>Các biện pháp điều trị chung khi bị nhiễm bệnh</vt:lpstr>
      <vt:lpstr>CÁC BIỆN PHÁP PHÒNG NHIỄM COVID TRONG MÙA DỊCH</vt:lpstr>
      <vt:lpstr>THÔNG ĐIỆP 5K</vt:lpstr>
      <vt:lpstr>PowerPoint Presentation</vt:lpstr>
      <vt:lpstr>Các biện pháp phòng chống dịch đối với cơ quan doanh nghiệp</vt:lpstr>
      <vt:lpstr>Các biện pháp phòng chống dịch đối với cơ quan doanh nghiệp</vt:lpstr>
      <vt:lpstr>Đối với cán bộ , nhân viên công ty</vt:lpstr>
      <vt:lpstr>Đối với cán bộ , nhân viên công ty</vt:lpstr>
      <vt:lpstr> CÔNG TÁC VỆ SINH KHỬ KHUẨN MÔI TRƯỜNG</vt:lpstr>
      <vt:lpstr> Tăng cường thông khí nơi làm việc</vt:lpstr>
      <vt:lpstr> Sử dụng khẩu trang, găng tay đúng cách </vt:lpstr>
      <vt:lpstr>PowerPoint Presentation</vt:lpstr>
      <vt:lpstr>Các cơ quan doanh nghiệp làm gì khi phát hiện F0 </vt:lpstr>
      <vt:lpstr>TRƯỜNG HỢP 1 Xuất hiện trường hợp ho, sốt, đau rát họng, khó thở/ F1/ nguy cơ cao tại nơi làm việc</vt:lpstr>
      <vt:lpstr>TRƯỜNG HỢP 2 Xác định mắc COVID-19 tại nơi làm việc</vt:lpstr>
      <vt:lpstr>CHIẾN LƯỢC VACXIN TẠI VIỆT NAM</vt:lpstr>
      <vt:lpstr>Giới thiệu một số loại vacxin phòng covid 19</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KIỂM SOÁT NHIỄM KHUẨN TRONG DOANH NGHIỆP</dc:title>
  <dc:creator>FUJITSU</dc:creator>
  <cp:lastModifiedBy>Asus</cp:lastModifiedBy>
  <cp:revision>35</cp:revision>
  <dcterms:modified xsi:type="dcterms:W3CDTF">2021-09-23T03:06:32Z</dcterms:modified>
</cp:coreProperties>
</file>